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60" r:id="rId2"/>
  </p:sldIdLst>
  <p:sldSz cx="107997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242"/>
    <a:srgbClr val="5FF7E5"/>
    <a:srgbClr val="FEAF00"/>
    <a:srgbClr val="EB5F8A"/>
    <a:srgbClr val="000000"/>
    <a:srgbClr val="8ED9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0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603" y="-993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F0174-B7DC-4275-A0E9-96CD815EFF05}" type="datetimeFigureOut">
              <a:rPr lang="LID4096" smtClean="0"/>
              <a:t>07/28/2024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C1C8C-9A97-4F39-B61B-86F7411C46C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4590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34257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617129" algn="l" defTabSz="1234257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1234257" algn="l" defTabSz="1234257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851386" algn="l" defTabSz="1234257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2468514" algn="l" defTabSz="1234257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3085643" algn="l" defTabSz="1234257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3702771" algn="l" defTabSz="1234257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4319900" algn="l" defTabSz="1234257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4937028" algn="l" defTabSz="1234257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C1C8C-9A97-4F39-B61B-86F7411C46CF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616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767462"/>
            <a:ext cx="9179799" cy="3759917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5672376"/>
            <a:ext cx="8099822" cy="2607442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E0C8-7DDD-4ACD-B719-03E1D1B9A23B}" type="datetimeFigureOut">
              <a:rPr lang="LID4096" smtClean="0"/>
              <a:t>07/28/2024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7D957-EEBF-42B3-867E-505C5EBA6E4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77370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E0C8-7DDD-4ACD-B719-03E1D1B9A23B}" type="datetimeFigureOut">
              <a:rPr lang="LID4096" smtClean="0"/>
              <a:t>07/28/2024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7D957-EEBF-42B3-867E-505C5EBA6E4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44677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574987"/>
            <a:ext cx="2328699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574987"/>
            <a:ext cx="6851100" cy="915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E0C8-7DDD-4ACD-B719-03E1D1B9A23B}" type="datetimeFigureOut">
              <a:rPr lang="LID4096" smtClean="0"/>
              <a:t>07/28/2024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7D957-EEBF-42B3-867E-505C5EBA6E4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59306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E0C8-7DDD-4ACD-B719-03E1D1B9A23B}" type="datetimeFigureOut">
              <a:rPr lang="LID4096" smtClean="0"/>
              <a:t>07/28/2024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7D957-EEBF-42B3-867E-505C5EBA6E4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83966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692444"/>
            <a:ext cx="9314796" cy="4492401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7227345"/>
            <a:ext cx="9314796" cy="236244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82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82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E0C8-7DDD-4ACD-B719-03E1D1B9A23B}" type="datetimeFigureOut">
              <a:rPr lang="LID4096" smtClean="0"/>
              <a:t>07/28/2024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7D957-EEBF-42B3-867E-505C5EBA6E4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00282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874937"/>
            <a:ext cx="4589899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2874937"/>
            <a:ext cx="4589899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E0C8-7DDD-4ACD-B719-03E1D1B9A23B}" type="datetimeFigureOut">
              <a:rPr lang="LID4096" smtClean="0"/>
              <a:t>07/28/2024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7D957-EEBF-42B3-867E-505C5EBA6E4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354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74990"/>
            <a:ext cx="9314796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2647443"/>
            <a:ext cx="4568805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3944914"/>
            <a:ext cx="4568805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647443"/>
            <a:ext cx="4591306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944914"/>
            <a:ext cx="4591306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E0C8-7DDD-4ACD-B719-03E1D1B9A23B}" type="datetimeFigureOut">
              <a:rPr lang="LID4096" smtClean="0"/>
              <a:t>07/28/2024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7D957-EEBF-42B3-867E-505C5EBA6E4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7478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E0C8-7DDD-4ACD-B719-03E1D1B9A23B}" type="datetimeFigureOut">
              <a:rPr lang="LID4096" smtClean="0"/>
              <a:t>07/28/2024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7D957-EEBF-42B3-867E-505C5EBA6E4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3672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E0C8-7DDD-4ACD-B719-03E1D1B9A23B}" type="datetimeFigureOut">
              <a:rPr lang="LID4096" smtClean="0"/>
              <a:t>07/28/2024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7D957-EEBF-42B3-867E-505C5EBA6E4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471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554968"/>
            <a:ext cx="5467380" cy="7674832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E0C8-7DDD-4ACD-B719-03E1D1B9A23B}" type="datetimeFigureOut">
              <a:rPr lang="LID4096" smtClean="0"/>
              <a:t>07/28/2024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7D957-EEBF-42B3-867E-505C5EBA6E4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99715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554968"/>
            <a:ext cx="5467380" cy="7674832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E0C8-7DDD-4ACD-B719-03E1D1B9A23B}" type="datetimeFigureOut">
              <a:rPr lang="LID4096" smtClean="0"/>
              <a:t>07/28/2024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7D957-EEBF-42B3-867E-505C5EBA6E4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25350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574990"/>
            <a:ext cx="9314796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2874937"/>
            <a:ext cx="9314796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3AE0C8-7DDD-4ACD-B719-03E1D1B9A23B}" type="datetimeFigureOut">
              <a:rPr lang="LID4096" smtClean="0"/>
              <a:t>07/28/2024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10009783"/>
            <a:ext cx="36449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C7D957-EEBF-42B3-867E-505C5EBA6E4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697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3.wdp"/><Relationship Id="rId18" Type="http://schemas.openxmlformats.org/officeDocument/2006/relationships/image" Target="../media/image13.png"/><Relationship Id="rId26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34" Type="http://schemas.openxmlformats.org/officeDocument/2006/relationships/image" Target="../media/image25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5" Type="http://schemas.microsoft.com/office/2007/relationships/hdphoto" Target="../media/hdphoto4.wdp"/><Relationship Id="rId33" Type="http://schemas.microsoft.com/office/2007/relationships/hdphoto" Target="../media/hdphoto7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jpeg"/><Relationship Id="rId24" Type="http://schemas.openxmlformats.org/officeDocument/2006/relationships/image" Target="../media/image19.png"/><Relationship Id="rId32" Type="http://schemas.openxmlformats.org/officeDocument/2006/relationships/image" Target="../media/image24.png"/><Relationship Id="rId5" Type="http://schemas.openxmlformats.org/officeDocument/2006/relationships/image" Target="../media/image3.svg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28" Type="http://schemas.microsoft.com/office/2007/relationships/hdphoto" Target="../media/hdphoto5.wdp"/><Relationship Id="rId10" Type="http://schemas.microsoft.com/office/2007/relationships/hdphoto" Target="../media/hdphoto2.wdp"/><Relationship Id="rId19" Type="http://schemas.openxmlformats.org/officeDocument/2006/relationships/image" Target="../media/image14.png"/><Relationship Id="rId31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9.png"/><Relationship Id="rId22" Type="http://schemas.openxmlformats.org/officeDocument/2006/relationships/image" Target="../media/image17.png"/><Relationship Id="rId27" Type="http://schemas.openxmlformats.org/officeDocument/2006/relationships/image" Target="../media/image21.png"/><Relationship Id="rId30" Type="http://schemas.microsoft.com/office/2007/relationships/hdphoto" Target="../media/hdphoto6.wdp"/><Relationship Id="rId35" Type="http://schemas.openxmlformats.org/officeDocument/2006/relationships/image" Target="../media/image26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4" name="Group 2303">
            <a:extLst>
              <a:ext uri="{FF2B5EF4-FFF2-40B4-BE49-F238E27FC236}">
                <a16:creationId xmlns:a16="http://schemas.microsoft.com/office/drawing/2014/main" id="{45020E62-CB6C-61D6-0CEE-4AC2047345D4}"/>
              </a:ext>
            </a:extLst>
          </p:cNvPr>
          <p:cNvGrpSpPr/>
          <p:nvPr/>
        </p:nvGrpSpPr>
        <p:grpSpPr>
          <a:xfrm rot="16200000">
            <a:off x="236048" y="237235"/>
            <a:ext cx="10374858" cy="10320738"/>
            <a:chOff x="236048" y="237235"/>
            <a:chExt cx="10374858" cy="1032073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915F67-2C5F-E861-C5DB-53E604F5637C}"/>
                </a:ext>
              </a:extLst>
            </p:cNvPr>
            <p:cNvGrpSpPr/>
            <p:nvPr/>
          </p:nvGrpSpPr>
          <p:grpSpPr>
            <a:xfrm rot="15039811">
              <a:off x="263108" y="210175"/>
              <a:ext cx="10320738" cy="10374858"/>
              <a:chOff x="263108" y="210175"/>
              <a:chExt cx="10320738" cy="10374858"/>
            </a:xfrm>
          </p:grpSpPr>
          <p:grpSp>
            <p:nvGrpSpPr>
              <p:cNvPr id="2661" name="Group 2660">
                <a:extLst>
                  <a:ext uri="{FF2B5EF4-FFF2-40B4-BE49-F238E27FC236}">
                    <a16:creationId xmlns:a16="http://schemas.microsoft.com/office/drawing/2014/main" id="{17423D4E-734B-82E9-B832-264B2A53D7CF}"/>
                  </a:ext>
                </a:extLst>
              </p:cNvPr>
              <p:cNvGrpSpPr/>
              <p:nvPr/>
            </p:nvGrpSpPr>
            <p:grpSpPr>
              <a:xfrm rot="18662613">
                <a:off x="236048" y="237235"/>
                <a:ext cx="10374858" cy="10320738"/>
                <a:chOff x="236049" y="237237"/>
                <a:chExt cx="10374858" cy="10320738"/>
              </a:xfrm>
            </p:grpSpPr>
            <p:grpSp>
              <p:nvGrpSpPr>
                <p:cNvPr id="2649" name="Group 2648">
                  <a:extLst>
                    <a:ext uri="{FF2B5EF4-FFF2-40B4-BE49-F238E27FC236}">
                      <a16:creationId xmlns:a16="http://schemas.microsoft.com/office/drawing/2014/main" id="{4C429F5D-3361-5249-32A1-31805AA5F7E0}"/>
                    </a:ext>
                  </a:extLst>
                </p:cNvPr>
                <p:cNvGrpSpPr/>
                <p:nvPr/>
              </p:nvGrpSpPr>
              <p:grpSpPr>
                <a:xfrm rot="5400000">
                  <a:off x="263109" y="210177"/>
                  <a:ext cx="10320738" cy="10374858"/>
                  <a:chOff x="263108" y="210176"/>
                  <a:chExt cx="10320738" cy="10374858"/>
                </a:xfrm>
              </p:grpSpPr>
              <p:grpSp>
                <p:nvGrpSpPr>
                  <p:cNvPr id="2640" name="Group 2639">
                    <a:extLst>
                      <a:ext uri="{FF2B5EF4-FFF2-40B4-BE49-F238E27FC236}">
                        <a16:creationId xmlns:a16="http://schemas.microsoft.com/office/drawing/2014/main" id="{31ADA559-A95F-E986-61D6-9972FD74D7B1}"/>
                      </a:ext>
                    </a:extLst>
                  </p:cNvPr>
                  <p:cNvGrpSpPr/>
                  <p:nvPr/>
                </p:nvGrpSpPr>
                <p:grpSpPr>
                  <a:xfrm rot="16522576">
                    <a:off x="236048" y="237236"/>
                    <a:ext cx="10374858" cy="10320738"/>
                    <a:chOff x="236048" y="237236"/>
                    <a:chExt cx="10374858" cy="10320738"/>
                  </a:xfrm>
                </p:grpSpPr>
                <p:grpSp>
                  <p:nvGrpSpPr>
                    <p:cNvPr id="2633" name="Group 2632">
                      <a:extLst>
                        <a:ext uri="{FF2B5EF4-FFF2-40B4-BE49-F238E27FC236}">
                          <a16:creationId xmlns:a16="http://schemas.microsoft.com/office/drawing/2014/main" id="{9E363333-A5CF-AFCD-DD00-43EF9F18271E}"/>
                        </a:ext>
                      </a:extLst>
                    </p:cNvPr>
                    <p:cNvGrpSpPr/>
                    <p:nvPr/>
                  </p:nvGrpSpPr>
                  <p:grpSpPr>
                    <a:xfrm rot="11203994">
                      <a:off x="236048" y="237236"/>
                      <a:ext cx="10374858" cy="10320738"/>
                      <a:chOff x="236048" y="237236"/>
                      <a:chExt cx="10374858" cy="10320738"/>
                    </a:xfrm>
                  </p:grpSpPr>
                  <p:grpSp>
                    <p:nvGrpSpPr>
                      <p:cNvPr id="2629" name="Group 2628">
                        <a:extLst>
                          <a:ext uri="{FF2B5EF4-FFF2-40B4-BE49-F238E27FC236}">
                            <a16:creationId xmlns:a16="http://schemas.microsoft.com/office/drawing/2014/main" id="{F40FA081-B17F-0298-F1CD-54C18DEDEBCF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3339139">
                        <a:off x="263108" y="210176"/>
                        <a:ext cx="10320738" cy="10374858"/>
                        <a:chOff x="263108" y="210176"/>
                        <a:chExt cx="10320738" cy="10374858"/>
                      </a:xfrm>
                    </p:grpSpPr>
                    <p:grpSp>
                      <p:nvGrpSpPr>
                        <p:cNvPr id="2620" name="Group 2619">
                          <a:extLst>
                            <a:ext uri="{FF2B5EF4-FFF2-40B4-BE49-F238E27FC236}">
                              <a16:creationId xmlns:a16="http://schemas.microsoft.com/office/drawing/2014/main" id="{7783EEFA-532C-E90F-79CA-2B9785009F5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63108" y="210176"/>
                          <a:ext cx="10320738" cy="10374858"/>
                          <a:chOff x="263108" y="210176"/>
                          <a:chExt cx="10320738" cy="10374858"/>
                        </a:xfrm>
                      </p:grpSpPr>
                      <p:grpSp>
                        <p:nvGrpSpPr>
                          <p:cNvPr id="2395" name="Group 2394">
                            <a:extLst>
                              <a:ext uri="{FF2B5EF4-FFF2-40B4-BE49-F238E27FC236}">
                                <a16:creationId xmlns:a16="http://schemas.microsoft.com/office/drawing/2014/main" id="{8598F0ED-9A7D-707A-F41E-BD9D0947875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13180131">
                            <a:off x="263108" y="210176"/>
                            <a:ext cx="10320738" cy="10374858"/>
                            <a:chOff x="263108" y="210176"/>
                            <a:chExt cx="10320738" cy="10374858"/>
                          </a:xfrm>
                        </p:grpSpPr>
                        <p:grpSp>
                          <p:nvGrpSpPr>
                            <p:cNvPr id="2361" name="Group 2360">
                              <a:extLst>
                                <a:ext uri="{FF2B5EF4-FFF2-40B4-BE49-F238E27FC236}">
                                  <a16:creationId xmlns:a16="http://schemas.microsoft.com/office/drawing/2014/main" id="{383825FB-007D-8B8C-1FCC-5C690C45BD5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 rot="8428894">
                              <a:off x="263108" y="210176"/>
                              <a:ext cx="10320738" cy="10374858"/>
                              <a:chOff x="263108" y="210176"/>
                              <a:chExt cx="10320738" cy="10374858"/>
                            </a:xfrm>
                          </p:grpSpPr>
                          <p:grpSp>
                            <p:nvGrpSpPr>
                              <p:cNvPr id="1066" name="Group 1065">
                                <a:extLst>
                                  <a:ext uri="{FF2B5EF4-FFF2-40B4-BE49-F238E27FC236}">
                                    <a16:creationId xmlns:a16="http://schemas.microsoft.com/office/drawing/2014/main" id="{828D7B69-03E9-BDD5-BEA1-CDB2CD13431A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rot="10800000">
                                <a:off x="263108" y="210176"/>
                                <a:ext cx="10320738" cy="10374858"/>
                                <a:chOff x="263108" y="210176"/>
                                <a:chExt cx="10320738" cy="10374858"/>
                              </a:xfrm>
                            </p:grpSpPr>
                            <p:grpSp>
                              <p:nvGrpSpPr>
                                <p:cNvPr id="1063" name="Group 1062">
                                  <a:extLst>
                                    <a:ext uri="{FF2B5EF4-FFF2-40B4-BE49-F238E27FC236}">
                                      <a16:creationId xmlns:a16="http://schemas.microsoft.com/office/drawing/2014/main" id="{552C3017-48BF-DEC6-C609-97850774BD68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 rot="16173916">
                                  <a:off x="236048" y="237236"/>
                                  <a:ext cx="10374858" cy="10320738"/>
                                  <a:chOff x="231174" y="523489"/>
                                  <a:chExt cx="10374858" cy="10320738"/>
                                </a:xfrm>
                              </p:grpSpPr>
                              <p:grpSp>
                                <p:nvGrpSpPr>
                                  <p:cNvPr id="1062" name="Group 1061">
                                    <a:extLst>
                                      <a:ext uri="{FF2B5EF4-FFF2-40B4-BE49-F238E27FC236}">
                                        <a16:creationId xmlns:a16="http://schemas.microsoft.com/office/drawing/2014/main" id="{D3666E9E-9A39-645A-1AD7-8DFF6A7A3195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 rot="4724921">
                                    <a:off x="258234" y="496429"/>
                                    <a:ext cx="10320738" cy="10374858"/>
                                    <a:chOff x="265215" y="471020"/>
                                    <a:chExt cx="10320738" cy="10374858"/>
                                  </a:xfrm>
                                </p:grpSpPr>
                                <p:grpSp>
                                  <p:nvGrpSpPr>
                                    <p:cNvPr id="1061" name="Group 1060">
                                      <a:extLst>
                                        <a:ext uri="{FF2B5EF4-FFF2-40B4-BE49-F238E27FC236}">
                                          <a16:creationId xmlns:a16="http://schemas.microsoft.com/office/drawing/2014/main" id="{1820A7DE-BEA3-BDAC-3647-746675ABD4D0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 rot="9244597">
                                      <a:off x="265215" y="471020"/>
                                      <a:ext cx="10320738" cy="10374858"/>
                                      <a:chOff x="225485" y="478780"/>
                                      <a:chExt cx="10320738" cy="10374858"/>
                                    </a:xfrm>
                                  </p:grpSpPr>
                                  <p:grpSp>
                                    <p:nvGrpSpPr>
                                      <p:cNvPr id="1035" name="Group 103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B017580C-A2CD-DC89-C74D-884D38E63974}"/>
                                          </a:ext>
                                        </a:extLst>
                                      </p:cNvPr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225485" y="478780"/>
                                        <a:ext cx="10320738" cy="10374858"/>
                                        <a:chOff x="225485" y="478780"/>
                                        <a:chExt cx="10320738" cy="10374858"/>
                                      </a:xfrm>
                                    </p:grpSpPr>
                                    <p:grpSp>
                                      <p:nvGrpSpPr>
                                        <p:cNvPr id="1029" name="Group 102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DE621241-507A-4DDA-243C-4AB55455B62F}"/>
                                            </a:ext>
                                          </a:extLst>
                                        </p:cNvPr>
                                        <p:cNvGrpSpPr/>
                                        <p:nvPr/>
                                      </p:nvGrpSpPr>
                                      <p:grpSpPr>
                                        <a:xfrm rot="16428865">
                                          <a:off x="235145" y="469120"/>
                                          <a:ext cx="10301418" cy="10320738"/>
                                          <a:chOff x="255903" y="449701"/>
                                          <a:chExt cx="10301418" cy="10320738"/>
                                        </a:xfrm>
                                      </p:grpSpPr>
                                      <p:grpSp>
                                        <p:nvGrpSpPr>
                                          <p:cNvPr id="126" name="Group 12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4484120-6992-84B8-CB04-AF692CCF6853}"/>
                                              </a:ext>
                                            </a:extLst>
                                          </p:cNvPr>
                                          <p:cNvGrpSpPr/>
                                          <p:nvPr/>
                                        </p:nvGrpSpPr>
                                        <p:grpSpPr>
                                          <a:xfrm rot="16524727">
                                            <a:off x="304212" y="401392"/>
                                            <a:ext cx="10204799" cy="10301418"/>
                                            <a:chOff x="304212" y="401392"/>
                                            <a:chExt cx="10204799" cy="10301418"/>
                                          </a:xfrm>
                                        </p:grpSpPr>
                                        <p:grpSp>
                                          <p:nvGrpSpPr>
                                            <p:cNvPr id="117" name="Group 116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174D650E-2EA1-C296-B5FF-72CD32AA4DB5}"/>
                                                </a:ext>
                                              </a:extLst>
                                            </p:cNvPr>
                                            <p:cNvGrpSpPr/>
                                            <p:nvPr/>
                                          </p:nvGrpSpPr>
                                          <p:grpSpPr>
                                            <a:xfrm rot="18360748">
                                              <a:off x="284229" y="421375"/>
                                              <a:ext cx="10244766" cy="10204799"/>
                                              <a:chOff x="284229" y="421375"/>
                                              <a:chExt cx="10244766" cy="10204799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112" name="Group 111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8E1CCA76-16DE-966F-C738-F59B15D9DB44}"/>
                                                  </a:ext>
                                                </a:extLst>
                                              </p:cNvPr>
                                              <p:cNvGrpSpPr/>
                                              <p:nvPr/>
                                            </p:nvGrpSpPr>
                                            <p:grpSpPr>
                                              <a:xfrm rot="18809157">
                                                <a:off x="349343" y="356261"/>
                                                <a:ext cx="10114537" cy="10244766"/>
                                                <a:chOff x="351220" y="357522"/>
                                                <a:chExt cx="10114537" cy="10244766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107" name="Group 106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AEC386E-9F1A-19B6-76AA-E2A46E462597}"/>
                                                    </a:ext>
                                                  </a:extLst>
                                                </p:cNvPr>
                                                <p:cNvGrpSpPr/>
                                                <p:nvPr/>
                                              </p:nvGrpSpPr>
                                              <p:grpSpPr>
                                                <a:xfrm rot="17383007">
                                                  <a:off x="316215" y="392527"/>
                                                  <a:ext cx="10184548" cy="10114537"/>
                                                  <a:chOff x="316339" y="396002"/>
                                                  <a:chExt cx="10184548" cy="10114537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104" name="Group 103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583BFC3D-AB9E-D1A0-B943-96446191AAB5}"/>
                                                      </a:ext>
                                                    </a:extLst>
                                                  </p:cNvPr>
                                                  <p:cNvGrpSpPr/>
                                                  <p:nvPr/>
                                                </p:nvGrpSpPr>
                                                <p:grpSpPr>
                                                  <a:xfrm rot="17944957">
                                                    <a:off x="351344" y="360997"/>
                                                    <a:ext cx="10114537" cy="10184548"/>
                                                    <a:chOff x="338022" y="364702"/>
                                                    <a:chExt cx="10114537" cy="10184548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100" name="Group 99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25D0AF9C-8B57-D73D-1AE1-BCE8B11EC49A}"/>
                                                        </a:ext>
                                                      </a:extLst>
                                                    </p:cNvPr>
                                                    <p:cNvGrpSpPr/>
                                                    <p:nvPr/>
                                                  </p:nvGrpSpPr>
                                                  <p:grpSpPr>
                                                    <a:xfrm rot="19254821">
                                                      <a:off x="338022" y="364702"/>
                                                      <a:ext cx="10114537" cy="10184548"/>
                                                      <a:chOff x="330499" y="359539"/>
                                                      <a:chExt cx="10114537" cy="10184548"/>
                                                    </a:xfrm>
                                                  </p:grpSpPr>
                                                  <p:grpSp>
                                                    <p:nvGrpSpPr>
                                                      <p:cNvPr id="89" name="Group 8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26E9A7E3-660C-583A-0258-9D34EF1A4A32}"/>
                                                          </a:ext>
                                                        </a:extLst>
                                                      </p:cNvPr>
                                                      <p:cNvGrpSpPr/>
                                                      <p:nvPr/>
                                                    </p:nvGrpSpPr>
                                                    <p:grpSpPr>
                                                      <a:xfrm rot="14415909">
                                                        <a:off x="295494" y="394544"/>
                                                        <a:ext cx="10184548" cy="10114537"/>
                                                        <a:chOff x="305040" y="372971"/>
                                                        <a:chExt cx="10184548" cy="10114537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71" name="Group 70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53214FEC-ED9C-1B4A-317A-F87BDBB7AA43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/>
                                                        <p:nvPr/>
                                                      </p:nvGrpSpPr>
                                                      <p:grpSpPr>
                                                        <a:xfrm rot="17957078">
                                                          <a:off x="340045" y="337966"/>
                                                          <a:ext cx="10114537" cy="10184548"/>
                                                          <a:chOff x="352629" y="343593"/>
                                                          <a:chExt cx="10114537" cy="10184548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9" name="Group 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4728BFD7-EB80-3353-1002-0C430BF5BD2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/>
                                                          <p:nvPr/>
                                                        </p:nvGrpSpPr>
                                                        <p:grpSpPr>
                                                          <a:xfrm rot="20321382">
                                                            <a:off x="352629" y="343593"/>
                                                            <a:ext cx="10114537" cy="10184548"/>
                                                            <a:chOff x="354752" y="348168"/>
                                                            <a:chExt cx="10114537" cy="10184548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2" name="Group 1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63D1A218-3048-CB24-B73F-8BF6BA8C1D6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/>
                                                            <p:nvPr/>
                                                          </p:nvGrpSpPr>
                                                          <p:grpSpPr>
                                                            <a:xfrm rot="19011053">
                                                              <a:off x="354752" y="348168"/>
                                                              <a:ext cx="10114537" cy="10116227"/>
                                                              <a:chOff x="345280" y="354877"/>
                                                              <a:chExt cx="10114537" cy="10116227"/>
                                                            </a:xfrm>
                                                          </p:grpSpPr>
                                                          <p:sp>
                                                            <p:nvSpPr>
                                                              <p:cNvPr id="5" name="Oval 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4476F4B-AD2B-089D-2FCB-02ACE9D9DC3F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>
                                                                <a:off x="359321" y="359321"/>
                                                                <a:ext cx="10081120" cy="10081120"/>
                                                              </a:xfrm>
                                                              <a:prstGeom prst="ellipse">
                                                                <a:avLst/>
                                                              </a:prstGeom>
                                                              <a:solidFill>
                                                                <a:schemeClr val="accent6">
                                                                  <a:lumMod val="60000"/>
                                                                  <a:lumOff val="40000"/>
                                                                </a:schemeClr>
                                                              </a:solidFill>
                                                              <a:ln w="57150">
                                                                <a:solidFill>
                                                                  <a:schemeClr val="bg1">
                                                                    <a:lumMod val="65000"/>
                                                                  </a:schemeClr>
                                                                </a:solidFill>
                                                              </a:ln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sz="2870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6" name="Oval 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D89E1A7-8D20-E8AF-1403-34F101742095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>
                                                                <a:off x="1727474" y="1799481"/>
                                                                <a:ext cx="7272808" cy="7200800"/>
                                                              </a:xfrm>
                                                              <a:prstGeom prst="ellipse">
                                                                <a:avLst/>
                                                              </a:prstGeom>
                                                              <a:solidFill>
                                                                <a:schemeClr val="accent6">
                                                                  <a:lumMod val="60000"/>
                                                                  <a:lumOff val="40000"/>
                                                                </a:schemeClr>
                                                              </a:solidFill>
                                                              <a:ln w="57150">
                                                                <a:solidFill>
                                                                  <a:schemeClr val="bg1">
                                                                    <a:lumMod val="65000"/>
                                                                  </a:schemeClr>
                                                                </a:solidFill>
                                                              </a:ln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sz="2870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15" name="Freeform: Shape 1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323F08D5-46F7-5993-E1FF-469B90809235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589829">
                                                                <a:off x="3812987" y="8830353"/>
                                                                <a:ext cx="858485" cy="1499377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50106" h="1464468">
                                                                    <a:moveTo>
                                                                      <a:pt x="242887" y="0"/>
                                                                    </a:moveTo>
                                                                    <a:lnTo>
                                                                      <a:pt x="845344" y="45243"/>
                                                                    </a:lnTo>
                                                                    <a:cubicBezTo>
                                                                      <a:pt x="846931" y="518318"/>
                                                                      <a:pt x="848519" y="991393"/>
                                                                      <a:pt x="850106" y="1464468"/>
                                                                    </a:cubicBezTo>
                                                                    <a:lnTo>
                                                                      <a:pt x="0" y="1395412"/>
                                                                    </a:lnTo>
                                                                    <a:lnTo>
                                                                      <a:pt x="242887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14" name="Freeform: Shape 13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0B531D04-9A17-C923-594A-E649842DA8B0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>
                                                                <a:off x="4550570" y="8958263"/>
                                                                <a:ext cx="850106" cy="1512841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50106" h="1464468">
                                                                    <a:moveTo>
                                                                      <a:pt x="242887" y="0"/>
                                                                    </a:moveTo>
                                                                    <a:lnTo>
                                                                      <a:pt x="845344" y="45243"/>
                                                                    </a:lnTo>
                                                                    <a:cubicBezTo>
                                                                      <a:pt x="846931" y="518318"/>
                                                                      <a:pt x="848519" y="991393"/>
                                                                      <a:pt x="850106" y="1464468"/>
                                                                    </a:cubicBezTo>
                                                                    <a:lnTo>
                                                                      <a:pt x="0" y="1395412"/>
                                                                    </a:lnTo>
                                                                    <a:lnTo>
                                                                      <a:pt x="242887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  <a:solidFill>
                                                                <a:srgbClr val="FF0000"/>
                                                              </a:solidFill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16" name="Freeform: Shape 1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3B821CC2-26BB-607B-9A11-5132653EA95E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214576">
                                                                <a:off x="3086901" y="8573763"/>
                                                                <a:ext cx="894709" cy="1464468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50106" h="1464468">
                                                                    <a:moveTo>
                                                                      <a:pt x="242887" y="0"/>
                                                                    </a:moveTo>
                                                                    <a:lnTo>
                                                                      <a:pt x="845344" y="45243"/>
                                                                    </a:lnTo>
                                                                    <a:cubicBezTo>
                                                                      <a:pt x="846931" y="518318"/>
                                                                      <a:pt x="848519" y="991393"/>
                                                                      <a:pt x="850106" y="1464468"/>
                                                                    </a:cubicBezTo>
                                                                    <a:lnTo>
                                                                      <a:pt x="0" y="1395412"/>
                                                                    </a:lnTo>
                                                                    <a:lnTo>
                                                                      <a:pt x="242887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17" name="Freeform: Shape 16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0F3D6B5F-C392-633B-6341-83E31BBB215A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21005792">
                                                                <a:off x="5286319" y="8966616"/>
                                                                <a:ext cx="884784" cy="1500747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50106" h="1464468">
                                                                    <a:moveTo>
                                                                      <a:pt x="242887" y="0"/>
                                                                    </a:moveTo>
                                                                    <a:lnTo>
                                                                      <a:pt x="845344" y="45243"/>
                                                                    </a:lnTo>
                                                                    <a:cubicBezTo>
                                                                      <a:pt x="846931" y="518318"/>
                                                                      <a:pt x="848519" y="991393"/>
                                                                      <a:pt x="850106" y="1464468"/>
                                                                    </a:cubicBezTo>
                                                                    <a:lnTo>
                                                                      <a:pt x="0" y="1395412"/>
                                                                    </a:lnTo>
                                                                    <a:lnTo>
                                                                      <a:pt x="242887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18" name="Freeform: Shape 17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5859FF8-E495-0F82-233E-4A0E38DED276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20414151">
                                                                <a:off x="6040422" y="8837558"/>
                                                                <a:ext cx="859962" cy="1496435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50106" h="1464468">
                                                                    <a:moveTo>
                                                                      <a:pt x="242887" y="0"/>
                                                                    </a:moveTo>
                                                                    <a:lnTo>
                                                                      <a:pt x="845344" y="45243"/>
                                                                    </a:lnTo>
                                                                    <a:cubicBezTo>
                                                                      <a:pt x="846931" y="518318"/>
                                                                      <a:pt x="848519" y="991393"/>
                                                                      <a:pt x="850106" y="1464468"/>
                                                                    </a:cubicBezTo>
                                                                    <a:lnTo>
                                                                      <a:pt x="0" y="1395412"/>
                                                                    </a:lnTo>
                                                                    <a:lnTo>
                                                                      <a:pt x="242887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19" name="Freeform: Shape 18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8A5F7C7B-E6FB-C187-5BE4-83DFE434CA31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9820904">
                                                                <a:off x="6744802" y="8589203"/>
                                                                <a:ext cx="851139" cy="1496435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50106" h="1464468">
                                                                    <a:moveTo>
                                                                      <a:pt x="242887" y="0"/>
                                                                    </a:moveTo>
                                                                    <a:lnTo>
                                                                      <a:pt x="845344" y="45243"/>
                                                                    </a:lnTo>
                                                                    <a:cubicBezTo>
                                                                      <a:pt x="846931" y="518318"/>
                                                                      <a:pt x="848519" y="991393"/>
                                                                      <a:pt x="850106" y="1464468"/>
                                                                    </a:cubicBezTo>
                                                                    <a:lnTo>
                                                                      <a:pt x="0" y="1395412"/>
                                                                    </a:lnTo>
                                                                    <a:lnTo>
                                                                      <a:pt x="242887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20" name="Freeform: Shape 19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1E37E660-1129-E7BD-C11A-302ACBDB08E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9226498">
                                                                <a:off x="7394501" y="8218939"/>
                                                                <a:ext cx="851139" cy="1514547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50106" h="1464468">
                                                                    <a:moveTo>
                                                                      <a:pt x="242887" y="0"/>
                                                                    </a:moveTo>
                                                                    <a:lnTo>
                                                                      <a:pt x="845344" y="45243"/>
                                                                    </a:lnTo>
                                                                    <a:cubicBezTo>
                                                                      <a:pt x="846931" y="518318"/>
                                                                      <a:pt x="848519" y="991393"/>
                                                                      <a:pt x="850106" y="1464468"/>
                                                                    </a:cubicBezTo>
                                                                    <a:lnTo>
                                                                      <a:pt x="0" y="1395412"/>
                                                                    </a:lnTo>
                                                                    <a:lnTo>
                                                                      <a:pt x="242887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21" name="Freeform: Shape 20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934CD39-AAD0-D419-5B2E-E8DD83602F1F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8644970">
                                                                <a:off x="7960797" y="7752623"/>
                                                                <a:ext cx="870451" cy="1518777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50106" h="1464468">
                                                                    <a:moveTo>
                                                                      <a:pt x="242887" y="0"/>
                                                                    </a:moveTo>
                                                                    <a:lnTo>
                                                                      <a:pt x="845344" y="45243"/>
                                                                    </a:lnTo>
                                                                    <a:cubicBezTo>
                                                                      <a:pt x="846931" y="518318"/>
                                                                      <a:pt x="848519" y="991393"/>
                                                                      <a:pt x="850106" y="1464468"/>
                                                                    </a:cubicBezTo>
                                                                    <a:lnTo>
                                                                      <a:pt x="0" y="1395412"/>
                                                                    </a:lnTo>
                                                                    <a:lnTo>
                                                                      <a:pt x="242887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22" name="Freeform: Shape 2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7A7E9A5-694B-532D-EC66-9530E4216B48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8051117">
                                                                <a:off x="8460583" y="7196620"/>
                                                                <a:ext cx="870451" cy="1518777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50106" h="1464468">
                                                                    <a:moveTo>
                                                                      <a:pt x="242887" y="0"/>
                                                                    </a:moveTo>
                                                                    <a:lnTo>
                                                                      <a:pt x="845344" y="45243"/>
                                                                    </a:lnTo>
                                                                    <a:cubicBezTo>
                                                                      <a:pt x="846931" y="518318"/>
                                                                      <a:pt x="848519" y="991393"/>
                                                                      <a:pt x="850106" y="1464468"/>
                                                                    </a:cubicBezTo>
                                                                    <a:lnTo>
                                                                      <a:pt x="0" y="1395412"/>
                                                                    </a:lnTo>
                                                                    <a:lnTo>
                                                                      <a:pt x="242887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23" name="Freeform: Shape 2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96D83A66-604F-7BB7-833C-D0B6BA533806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7455373">
                                                                <a:off x="8853088" y="6557463"/>
                                                                <a:ext cx="870451" cy="1518777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50106" h="1464468">
                                                                    <a:moveTo>
                                                                      <a:pt x="242887" y="0"/>
                                                                    </a:moveTo>
                                                                    <a:lnTo>
                                                                      <a:pt x="845344" y="45243"/>
                                                                    </a:lnTo>
                                                                    <a:cubicBezTo>
                                                                      <a:pt x="846931" y="518318"/>
                                                                      <a:pt x="848519" y="991393"/>
                                                                      <a:pt x="850106" y="1464468"/>
                                                                    </a:cubicBezTo>
                                                                    <a:lnTo>
                                                                      <a:pt x="0" y="1395412"/>
                                                                    </a:lnTo>
                                                                    <a:lnTo>
                                                                      <a:pt x="242887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24" name="Freeform: Shape 23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C93C7A69-8DC8-0605-3606-BF0EE43BF93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6847222">
                                                                <a:off x="9123165" y="5858971"/>
                                                                <a:ext cx="870451" cy="1518777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50106" h="1464468">
                                                                    <a:moveTo>
                                                                      <a:pt x="242887" y="0"/>
                                                                    </a:moveTo>
                                                                    <a:lnTo>
                                                                      <a:pt x="845344" y="45243"/>
                                                                    </a:lnTo>
                                                                    <a:cubicBezTo>
                                                                      <a:pt x="846931" y="518318"/>
                                                                      <a:pt x="848519" y="991393"/>
                                                                      <a:pt x="850106" y="1464468"/>
                                                                    </a:cubicBezTo>
                                                                    <a:lnTo>
                                                                      <a:pt x="0" y="1395412"/>
                                                                    </a:lnTo>
                                                                    <a:lnTo>
                                                                      <a:pt x="242887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25" name="Freeform: Shape 2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9D8449FB-EDCE-B0B5-3E2B-B87D41643538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6200000">
                                                                <a:off x="9260323" y="5128301"/>
                                                                <a:ext cx="884738" cy="1514251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55290 w 862509"/>
                                                                  <a:gd name="connsiteY0" fmla="*/ 0 h 1464468"/>
                                                                  <a:gd name="connsiteX1" fmla="*/ 857747 w 862509"/>
                                                                  <a:gd name="connsiteY1" fmla="*/ 45243 h 1464468"/>
                                                                  <a:gd name="connsiteX2" fmla="*/ 862509 w 862509"/>
                                                                  <a:gd name="connsiteY2" fmla="*/ 1464468 h 1464468"/>
                                                                  <a:gd name="connsiteX3" fmla="*/ 0 w 862509"/>
                                                                  <a:gd name="connsiteY3" fmla="*/ 1400005 h 1464468"/>
                                                                  <a:gd name="connsiteX4" fmla="*/ 255290 w 862509"/>
                                                                  <a:gd name="connsiteY4" fmla="*/ 0 h 1464468"/>
                                                                  <a:gd name="connsiteX0" fmla="*/ 256840 w 864059"/>
                                                                  <a:gd name="connsiteY0" fmla="*/ 0 h 1464468"/>
                                                                  <a:gd name="connsiteX1" fmla="*/ 859297 w 864059"/>
                                                                  <a:gd name="connsiteY1" fmla="*/ 45243 h 1464468"/>
                                                                  <a:gd name="connsiteX2" fmla="*/ 864059 w 864059"/>
                                                                  <a:gd name="connsiteY2" fmla="*/ 1464468 h 1464468"/>
                                                                  <a:gd name="connsiteX3" fmla="*/ 0 w 864059"/>
                                                                  <a:gd name="connsiteY3" fmla="*/ 1392350 h 1464468"/>
                                                                  <a:gd name="connsiteX4" fmla="*/ 256840 w 864059"/>
                                                                  <a:gd name="connsiteY4" fmla="*/ 0 h 1464468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64059" h="1464468">
                                                                    <a:moveTo>
                                                                      <a:pt x="256840" y="0"/>
                                                                    </a:moveTo>
                                                                    <a:lnTo>
                                                                      <a:pt x="859297" y="45243"/>
                                                                    </a:lnTo>
                                                                    <a:cubicBezTo>
                                                                      <a:pt x="860884" y="518318"/>
                                                                      <a:pt x="862472" y="991393"/>
                                                                      <a:pt x="864059" y="1464468"/>
                                                                    </a:cubicBezTo>
                                                                    <a:lnTo>
                                                                      <a:pt x="0" y="1392350"/>
                                                                    </a:lnTo>
                                                                    <a:lnTo>
                                                                      <a:pt x="256840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26" name="Freeform: Shape 2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B4A3ADC6-499F-6507-044C-176AF31153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5780135">
                                                                <a:off x="9262580" y="4338546"/>
                                                                <a:ext cx="867128" cy="1499710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55290 w 862509"/>
                                                                  <a:gd name="connsiteY0" fmla="*/ 0 h 1464468"/>
                                                                  <a:gd name="connsiteX1" fmla="*/ 857747 w 862509"/>
                                                                  <a:gd name="connsiteY1" fmla="*/ 45243 h 1464468"/>
                                                                  <a:gd name="connsiteX2" fmla="*/ 862509 w 862509"/>
                                                                  <a:gd name="connsiteY2" fmla="*/ 1464468 h 1464468"/>
                                                                  <a:gd name="connsiteX3" fmla="*/ 0 w 862509"/>
                                                                  <a:gd name="connsiteY3" fmla="*/ 1400005 h 1464468"/>
                                                                  <a:gd name="connsiteX4" fmla="*/ 255290 w 862509"/>
                                                                  <a:gd name="connsiteY4" fmla="*/ 0 h 1464468"/>
                                                                  <a:gd name="connsiteX0" fmla="*/ 256840 w 864059"/>
                                                                  <a:gd name="connsiteY0" fmla="*/ 0 h 1464468"/>
                                                                  <a:gd name="connsiteX1" fmla="*/ 859297 w 864059"/>
                                                                  <a:gd name="connsiteY1" fmla="*/ 45243 h 1464468"/>
                                                                  <a:gd name="connsiteX2" fmla="*/ 864059 w 864059"/>
                                                                  <a:gd name="connsiteY2" fmla="*/ 1464468 h 1464468"/>
                                                                  <a:gd name="connsiteX3" fmla="*/ 0 w 864059"/>
                                                                  <a:gd name="connsiteY3" fmla="*/ 1392350 h 1464468"/>
                                                                  <a:gd name="connsiteX4" fmla="*/ 256840 w 864059"/>
                                                                  <a:gd name="connsiteY4" fmla="*/ 0 h 1464468"/>
                                                                  <a:gd name="connsiteX0" fmla="*/ 124577 w 864059"/>
                                                                  <a:gd name="connsiteY0" fmla="*/ 0 h 1531591"/>
                                                                  <a:gd name="connsiteX1" fmla="*/ 859297 w 864059"/>
                                                                  <a:gd name="connsiteY1" fmla="*/ 112366 h 1531591"/>
                                                                  <a:gd name="connsiteX2" fmla="*/ 864059 w 864059"/>
                                                                  <a:gd name="connsiteY2" fmla="*/ 1531591 h 1531591"/>
                                                                  <a:gd name="connsiteX3" fmla="*/ 0 w 864059"/>
                                                                  <a:gd name="connsiteY3" fmla="*/ 1459473 h 1531591"/>
                                                                  <a:gd name="connsiteX4" fmla="*/ 124577 w 864059"/>
                                                                  <a:gd name="connsiteY4" fmla="*/ 0 h 1531591"/>
                                                                  <a:gd name="connsiteX0" fmla="*/ 124577 w 864059"/>
                                                                  <a:gd name="connsiteY0" fmla="*/ 0 h 1531591"/>
                                                                  <a:gd name="connsiteX1" fmla="*/ 735296 w 864059"/>
                                                                  <a:gd name="connsiteY1" fmla="*/ 41608 h 1531591"/>
                                                                  <a:gd name="connsiteX2" fmla="*/ 864059 w 864059"/>
                                                                  <a:gd name="connsiteY2" fmla="*/ 1531591 h 1531591"/>
                                                                  <a:gd name="connsiteX3" fmla="*/ 0 w 864059"/>
                                                                  <a:gd name="connsiteY3" fmla="*/ 1459473 h 1531591"/>
                                                                  <a:gd name="connsiteX4" fmla="*/ 124577 w 864059"/>
                                                                  <a:gd name="connsiteY4" fmla="*/ 0 h 1531591"/>
                                                                  <a:gd name="connsiteX0" fmla="*/ 124577 w 792379"/>
                                                                  <a:gd name="connsiteY0" fmla="*/ 0 h 1467194"/>
                                                                  <a:gd name="connsiteX1" fmla="*/ 735296 w 792379"/>
                                                                  <a:gd name="connsiteY1" fmla="*/ 41608 h 1467194"/>
                                                                  <a:gd name="connsiteX2" fmla="*/ 792379 w 792379"/>
                                                                  <a:gd name="connsiteY2" fmla="*/ 1467194 h 1467194"/>
                                                                  <a:gd name="connsiteX3" fmla="*/ 0 w 792379"/>
                                                                  <a:gd name="connsiteY3" fmla="*/ 1459473 h 1467194"/>
                                                                  <a:gd name="connsiteX4" fmla="*/ 124577 w 792379"/>
                                                                  <a:gd name="connsiteY4" fmla="*/ 0 h 1467194"/>
                                                                  <a:gd name="connsiteX0" fmla="*/ 124577 w 812516"/>
                                                                  <a:gd name="connsiteY0" fmla="*/ 0 h 1459473"/>
                                                                  <a:gd name="connsiteX1" fmla="*/ 735296 w 812516"/>
                                                                  <a:gd name="connsiteY1" fmla="*/ 41608 h 1459473"/>
                                                                  <a:gd name="connsiteX2" fmla="*/ 812516 w 812516"/>
                                                                  <a:gd name="connsiteY2" fmla="*/ 1443347 h 1459473"/>
                                                                  <a:gd name="connsiteX3" fmla="*/ 0 w 812516"/>
                                                                  <a:gd name="connsiteY3" fmla="*/ 1459473 h 1459473"/>
                                                                  <a:gd name="connsiteX4" fmla="*/ 124577 w 812516"/>
                                                                  <a:gd name="connsiteY4" fmla="*/ 0 h 1459473"/>
                                                                  <a:gd name="connsiteX0" fmla="*/ 158921 w 846860"/>
                                                                  <a:gd name="connsiteY0" fmla="*/ 0 h 1443347"/>
                                                                  <a:gd name="connsiteX1" fmla="*/ 769640 w 846860"/>
                                                                  <a:gd name="connsiteY1" fmla="*/ 41608 h 1443347"/>
                                                                  <a:gd name="connsiteX2" fmla="*/ 846860 w 846860"/>
                                                                  <a:gd name="connsiteY2" fmla="*/ 1443347 h 1443347"/>
                                                                  <a:gd name="connsiteX3" fmla="*/ 0 w 846860"/>
                                                                  <a:gd name="connsiteY3" fmla="*/ 1408895 h 1443347"/>
                                                                  <a:gd name="connsiteX4" fmla="*/ 158921 w 846860"/>
                                                                  <a:gd name="connsiteY4" fmla="*/ 0 h 1443347"/>
                                                                  <a:gd name="connsiteX0" fmla="*/ 158921 w 846860"/>
                                                                  <a:gd name="connsiteY0" fmla="*/ 0 h 1443347"/>
                                                                  <a:gd name="connsiteX1" fmla="*/ 769640 w 846860"/>
                                                                  <a:gd name="connsiteY1" fmla="*/ 41608 h 1443347"/>
                                                                  <a:gd name="connsiteX2" fmla="*/ 846860 w 846860"/>
                                                                  <a:gd name="connsiteY2" fmla="*/ 1443347 h 1443347"/>
                                                                  <a:gd name="connsiteX3" fmla="*/ 0 w 846860"/>
                                                                  <a:gd name="connsiteY3" fmla="*/ 1408895 h 1443347"/>
                                                                  <a:gd name="connsiteX4" fmla="*/ 158921 w 846860"/>
                                                                  <a:gd name="connsiteY4" fmla="*/ 0 h 1443347"/>
                                                                  <a:gd name="connsiteX0" fmla="*/ 164481 w 846860"/>
                                                                  <a:gd name="connsiteY0" fmla="*/ 0 h 1450404"/>
                                                                  <a:gd name="connsiteX1" fmla="*/ 769640 w 846860"/>
                                                                  <a:gd name="connsiteY1" fmla="*/ 48665 h 1450404"/>
                                                                  <a:gd name="connsiteX2" fmla="*/ 846860 w 846860"/>
                                                                  <a:gd name="connsiteY2" fmla="*/ 1450404 h 1450404"/>
                                                                  <a:gd name="connsiteX3" fmla="*/ 0 w 846860"/>
                                                                  <a:gd name="connsiteY3" fmla="*/ 1415952 h 1450404"/>
                                                                  <a:gd name="connsiteX4" fmla="*/ 164481 w 846860"/>
                                                                  <a:gd name="connsiteY4" fmla="*/ 0 h 1450404"/>
                                                                  <a:gd name="connsiteX0" fmla="*/ 164481 w 846860"/>
                                                                  <a:gd name="connsiteY0" fmla="*/ 0 h 1450404"/>
                                                                  <a:gd name="connsiteX1" fmla="*/ 769640 w 846860"/>
                                                                  <a:gd name="connsiteY1" fmla="*/ 48665 h 1450404"/>
                                                                  <a:gd name="connsiteX2" fmla="*/ 846860 w 846860"/>
                                                                  <a:gd name="connsiteY2" fmla="*/ 1450404 h 1450404"/>
                                                                  <a:gd name="connsiteX3" fmla="*/ 0 w 846860"/>
                                                                  <a:gd name="connsiteY3" fmla="*/ 1415952 h 1450404"/>
                                                                  <a:gd name="connsiteX4" fmla="*/ 164481 w 846860"/>
                                                                  <a:gd name="connsiteY4" fmla="*/ 0 h 1450404"/>
                                                                  <a:gd name="connsiteX0" fmla="*/ 164481 w 846860"/>
                                                                  <a:gd name="connsiteY0" fmla="*/ 0 h 1450404"/>
                                                                  <a:gd name="connsiteX1" fmla="*/ 769640 w 846860"/>
                                                                  <a:gd name="connsiteY1" fmla="*/ 48665 h 1450404"/>
                                                                  <a:gd name="connsiteX2" fmla="*/ 846860 w 846860"/>
                                                                  <a:gd name="connsiteY2" fmla="*/ 1450404 h 1450404"/>
                                                                  <a:gd name="connsiteX3" fmla="*/ 0 w 846860"/>
                                                                  <a:gd name="connsiteY3" fmla="*/ 1415952 h 1450404"/>
                                                                  <a:gd name="connsiteX4" fmla="*/ 164481 w 846860"/>
                                                                  <a:gd name="connsiteY4" fmla="*/ 0 h 1450404"/>
                                                                  <a:gd name="connsiteX0" fmla="*/ 164481 w 846860"/>
                                                                  <a:gd name="connsiteY0" fmla="*/ 0 h 1450404"/>
                                                                  <a:gd name="connsiteX1" fmla="*/ 769640 w 846860"/>
                                                                  <a:gd name="connsiteY1" fmla="*/ 48665 h 1450404"/>
                                                                  <a:gd name="connsiteX2" fmla="*/ 846860 w 846860"/>
                                                                  <a:gd name="connsiteY2" fmla="*/ 1450404 h 1450404"/>
                                                                  <a:gd name="connsiteX3" fmla="*/ 0 w 846860"/>
                                                                  <a:gd name="connsiteY3" fmla="*/ 1415952 h 1450404"/>
                                                                  <a:gd name="connsiteX4" fmla="*/ 164481 w 846860"/>
                                                                  <a:gd name="connsiteY4" fmla="*/ 0 h 1450404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46860" h="1450404">
                                                                    <a:moveTo>
                                                                      <a:pt x="164481" y="0"/>
                                                                    </a:moveTo>
                                                                    <a:cubicBezTo>
                                                                      <a:pt x="368173" y="38116"/>
                                                                      <a:pt x="567920" y="32443"/>
                                                                      <a:pt x="769640" y="48665"/>
                                                                    </a:cubicBezTo>
                                                                    <a:cubicBezTo>
                                                                      <a:pt x="771227" y="521740"/>
                                                                      <a:pt x="828728" y="1060394"/>
                                                                      <a:pt x="846860" y="1450404"/>
                                                                    </a:cubicBezTo>
                                                                    <a:cubicBezTo>
                                                                      <a:pt x="564573" y="1438920"/>
                                                                      <a:pt x="282153" y="1453716"/>
                                                                      <a:pt x="0" y="1415952"/>
                                                                    </a:cubicBezTo>
                                                                    <a:lnTo>
                                                                      <a:pt x="164481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29" name="Freeform: Shape 28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8470A10-6260-10DF-7A1F-DAC03A7422C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5005837">
                                                                <a:off x="9176399" y="3644558"/>
                                                                <a:ext cx="871183" cy="1494784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55290 w 862509"/>
                                                                  <a:gd name="connsiteY0" fmla="*/ 0 h 1464468"/>
                                                                  <a:gd name="connsiteX1" fmla="*/ 857747 w 862509"/>
                                                                  <a:gd name="connsiteY1" fmla="*/ 45243 h 1464468"/>
                                                                  <a:gd name="connsiteX2" fmla="*/ 862509 w 862509"/>
                                                                  <a:gd name="connsiteY2" fmla="*/ 1464468 h 1464468"/>
                                                                  <a:gd name="connsiteX3" fmla="*/ 0 w 862509"/>
                                                                  <a:gd name="connsiteY3" fmla="*/ 1400005 h 1464468"/>
                                                                  <a:gd name="connsiteX4" fmla="*/ 255290 w 862509"/>
                                                                  <a:gd name="connsiteY4" fmla="*/ 0 h 1464468"/>
                                                                  <a:gd name="connsiteX0" fmla="*/ 256840 w 864059"/>
                                                                  <a:gd name="connsiteY0" fmla="*/ 0 h 1464468"/>
                                                                  <a:gd name="connsiteX1" fmla="*/ 859297 w 864059"/>
                                                                  <a:gd name="connsiteY1" fmla="*/ 45243 h 1464468"/>
                                                                  <a:gd name="connsiteX2" fmla="*/ 864059 w 864059"/>
                                                                  <a:gd name="connsiteY2" fmla="*/ 1464468 h 1464468"/>
                                                                  <a:gd name="connsiteX3" fmla="*/ 0 w 864059"/>
                                                                  <a:gd name="connsiteY3" fmla="*/ 1392350 h 1464468"/>
                                                                  <a:gd name="connsiteX4" fmla="*/ 256840 w 864059"/>
                                                                  <a:gd name="connsiteY4" fmla="*/ 0 h 1464468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64059" h="1464468">
                                                                    <a:moveTo>
                                                                      <a:pt x="256840" y="0"/>
                                                                    </a:moveTo>
                                                                    <a:lnTo>
                                                                      <a:pt x="859297" y="45243"/>
                                                                    </a:lnTo>
                                                                    <a:cubicBezTo>
                                                                      <a:pt x="860884" y="518318"/>
                                                                      <a:pt x="862472" y="991393"/>
                                                                      <a:pt x="864059" y="1464468"/>
                                                                    </a:cubicBezTo>
                                                                    <a:lnTo>
                                                                      <a:pt x="0" y="1392350"/>
                                                                    </a:lnTo>
                                                                    <a:lnTo>
                                                                      <a:pt x="256840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30" name="Freeform: Shape 29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AF883B45-0A9E-8352-D855-C88EAB1A8F2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4457431">
                                                                <a:off x="8914477" y="2935493"/>
                                                                <a:ext cx="905567" cy="1501828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55290 w 862509"/>
                                                                  <a:gd name="connsiteY0" fmla="*/ 0 h 1464468"/>
                                                                  <a:gd name="connsiteX1" fmla="*/ 857747 w 862509"/>
                                                                  <a:gd name="connsiteY1" fmla="*/ 45243 h 1464468"/>
                                                                  <a:gd name="connsiteX2" fmla="*/ 862509 w 862509"/>
                                                                  <a:gd name="connsiteY2" fmla="*/ 1464468 h 1464468"/>
                                                                  <a:gd name="connsiteX3" fmla="*/ 0 w 862509"/>
                                                                  <a:gd name="connsiteY3" fmla="*/ 1400005 h 1464468"/>
                                                                  <a:gd name="connsiteX4" fmla="*/ 255290 w 862509"/>
                                                                  <a:gd name="connsiteY4" fmla="*/ 0 h 1464468"/>
                                                                  <a:gd name="connsiteX0" fmla="*/ 256840 w 864059"/>
                                                                  <a:gd name="connsiteY0" fmla="*/ 0 h 1464468"/>
                                                                  <a:gd name="connsiteX1" fmla="*/ 859297 w 864059"/>
                                                                  <a:gd name="connsiteY1" fmla="*/ 45243 h 1464468"/>
                                                                  <a:gd name="connsiteX2" fmla="*/ 864059 w 864059"/>
                                                                  <a:gd name="connsiteY2" fmla="*/ 1464468 h 1464468"/>
                                                                  <a:gd name="connsiteX3" fmla="*/ 0 w 864059"/>
                                                                  <a:gd name="connsiteY3" fmla="*/ 1392350 h 1464468"/>
                                                                  <a:gd name="connsiteX4" fmla="*/ 256840 w 864059"/>
                                                                  <a:gd name="connsiteY4" fmla="*/ 0 h 1464468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64059" h="1464468">
                                                                    <a:moveTo>
                                                                      <a:pt x="256840" y="0"/>
                                                                    </a:moveTo>
                                                                    <a:lnTo>
                                                                      <a:pt x="859297" y="45243"/>
                                                                    </a:lnTo>
                                                                    <a:cubicBezTo>
                                                                      <a:pt x="860884" y="518318"/>
                                                                      <a:pt x="862472" y="991393"/>
                                                                      <a:pt x="864059" y="1464468"/>
                                                                    </a:cubicBezTo>
                                                                    <a:lnTo>
                                                                      <a:pt x="0" y="1392350"/>
                                                                    </a:lnTo>
                                                                    <a:lnTo>
                                                                      <a:pt x="256840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31" name="Freeform: Shape 30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7C15235-5AFC-7FC6-DAB1-E129CDBFE53E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3813928">
                                                                <a:off x="8561396" y="2270198"/>
                                                                <a:ext cx="876213" cy="1483623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55290 w 862509"/>
                                                                  <a:gd name="connsiteY0" fmla="*/ 0 h 1464468"/>
                                                                  <a:gd name="connsiteX1" fmla="*/ 857747 w 862509"/>
                                                                  <a:gd name="connsiteY1" fmla="*/ 45243 h 1464468"/>
                                                                  <a:gd name="connsiteX2" fmla="*/ 862509 w 862509"/>
                                                                  <a:gd name="connsiteY2" fmla="*/ 1464468 h 1464468"/>
                                                                  <a:gd name="connsiteX3" fmla="*/ 0 w 862509"/>
                                                                  <a:gd name="connsiteY3" fmla="*/ 1400005 h 1464468"/>
                                                                  <a:gd name="connsiteX4" fmla="*/ 255290 w 862509"/>
                                                                  <a:gd name="connsiteY4" fmla="*/ 0 h 1464468"/>
                                                                  <a:gd name="connsiteX0" fmla="*/ 256840 w 864059"/>
                                                                  <a:gd name="connsiteY0" fmla="*/ 0 h 1464468"/>
                                                                  <a:gd name="connsiteX1" fmla="*/ 859297 w 864059"/>
                                                                  <a:gd name="connsiteY1" fmla="*/ 45243 h 1464468"/>
                                                                  <a:gd name="connsiteX2" fmla="*/ 864059 w 864059"/>
                                                                  <a:gd name="connsiteY2" fmla="*/ 1464468 h 1464468"/>
                                                                  <a:gd name="connsiteX3" fmla="*/ 0 w 864059"/>
                                                                  <a:gd name="connsiteY3" fmla="*/ 1392350 h 1464468"/>
                                                                  <a:gd name="connsiteX4" fmla="*/ 256840 w 864059"/>
                                                                  <a:gd name="connsiteY4" fmla="*/ 0 h 1464468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64059" h="1464468">
                                                                    <a:moveTo>
                                                                      <a:pt x="256840" y="0"/>
                                                                    </a:moveTo>
                                                                    <a:lnTo>
                                                                      <a:pt x="859297" y="45243"/>
                                                                    </a:lnTo>
                                                                    <a:cubicBezTo>
                                                                      <a:pt x="860884" y="518318"/>
                                                                      <a:pt x="862472" y="991393"/>
                                                                      <a:pt x="864059" y="1464468"/>
                                                                    </a:cubicBezTo>
                                                                    <a:lnTo>
                                                                      <a:pt x="0" y="1392350"/>
                                                                    </a:lnTo>
                                                                    <a:lnTo>
                                                                      <a:pt x="256840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32" name="Freeform: Shape 3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3B471B9-60A4-D56B-0B99-E04E529EC18D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3277149">
                                                                <a:off x="8082909" y="1670568"/>
                                                                <a:ext cx="866279" cy="1503834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55290 w 862509"/>
                                                                  <a:gd name="connsiteY0" fmla="*/ 0 h 1464468"/>
                                                                  <a:gd name="connsiteX1" fmla="*/ 857747 w 862509"/>
                                                                  <a:gd name="connsiteY1" fmla="*/ 45243 h 1464468"/>
                                                                  <a:gd name="connsiteX2" fmla="*/ 862509 w 862509"/>
                                                                  <a:gd name="connsiteY2" fmla="*/ 1464468 h 1464468"/>
                                                                  <a:gd name="connsiteX3" fmla="*/ 0 w 862509"/>
                                                                  <a:gd name="connsiteY3" fmla="*/ 1400005 h 1464468"/>
                                                                  <a:gd name="connsiteX4" fmla="*/ 255290 w 862509"/>
                                                                  <a:gd name="connsiteY4" fmla="*/ 0 h 1464468"/>
                                                                  <a:gd name="connsiteX0" fmla="*/ 256840 w 864059"/>
                                                                  <a:gd name="connsiteY0" fmla="*/ 0 h 1464468"/>
                                                                  <a:gd name="connsiteX1" fmla="*/ 859297 w 864059"/>
                                                                  <a:gd name="connsiteY1" fmla="*/ 45243 h 1464468"/>
                                                                  <a:gd name="connsiteX2" fmla="*/ 864059 w 864059"/>
                                                                  <a:gd name="connsiteY2" fmla="*/ 1464468 h 1464468"/>
                                                                  <a:gd name="connsiteX3" fmla="*/ 0 w 864059"/>
                                                                  <a:gd name="connsiteY3" fmla="*/ 1392350 h 1464468"/>
                                                                  <a:gd name="connsiteX4" fmla="*/ 256840 w 864059"/>
                                                                  <a:gd name="connsiteY4" fmla="*/ 0 h 1464468"/>
                                                                  <a:gd name="connsiteX0" fmla="*/ 233961 w 864059"/>
                                                                  <a:gd name="connsiteY0" fmla="*/ 0 h 1475787"/>
                                                                  <a:gd name="connsiteX1" fmla="*/ 859297 w 864059"/>
                                                                  <a:gd name="connsiteY1" fmla="*/ 56562 h 1475787"/>
                                                                  <a:gd name="connsiteX2" fmla="*/ 864059 w 864059"/>
                                                                  <a:gd name="connsiteY2" fmla="*/ 1475787 h 1475787"/>
                                                                  <a:gd name="connsiteX3" fmla="*/ 0 w 864059"/>
                                                                  <a:gd name="connsiteY3" fmla="*/ 1403669 h 1475787"/>
                                                                  <a:gd name="connsiteX4" fmla="*/ 233961 w 864059"/>
                                                                  <a:gd name="connsiteY4" fmla="*/ 0 h 1475787"/>
                                                                  <a:gd name="connsiteX0" fmla="*/ 233961 w 889442"/>
                                                                  <a:gd name="connsiteY0" fmla="*/ 0 h 1466424"/>
                                                                  <a:gd name="connsiteX1" fmla="*/ 859297 w 889442"/>
                                                                  <a:gd name="connsiteY1" fmla="*/ 56562 h 1466424"/>
                                                                  <a:gd name="connsiteX2" fmla="*/ 889442 w 889442"/>
                                                                  <a:gd name="connsiteY2" fmla="*/ 1466424 h 1466424"/>
                                                                  <a:gd name="connsiteX3" fmla="*/ 0 w 889442"/>
                                                                  <a:gd name="connsiteY3" fmla="*/ 1403669 h 1466424"/>
                                                                  <a:gd name="connsiteX4" fmla="*/ 233961 w 889442"/>
                                                                  <a:gd name="connsiteY4" fmla="*/ 0 h 1466424"/>
                                                                  <a:gd name="connsiteX0" fmla="*/ 233088 w 888569"/>
                                                                  <a:gd name="connsiteY0" fmla="*/ 0 h 1466424"/>
                                                                  <a:gd name="connsiteX1" fmla="*/ 858424 w 888569"/>
                                                                  <a:gd name="connsiteY1" fmla="*/ 56562 h 1466424"/>
                                                                  <a:gd name="connsiteX2" fmla="*/ 888569 w 888569"/>
                                                                  <a:gd name="connsiteY2" fmla="*/ 1466424 h 1466424"/>
                                                                  <a:gd name="connsiteX3" fmla="*/ 0 w 888569"/>
                                                                  <a:gd name="connsiteY3" fmla="*/ 1390561 h 1466424"/>
                                                                  <a:gd name="connsiteX4" fmla="*/ 233088 w 888569"/>
                                                                  <a:gd name="connsiteY4" fmla="*/ 0 h 1466424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88569" h="1466424">
                                                                    <a:moveTo>
                                                                      <a:pt x="233088" y="0"/>
                                                                    </a:moveTo>
                                                                    <a:lnTo>
                                                                      <a:pt x="858424" y="56562"/>
                                                                    </a:lnTo>
                                                                    <a:cubicBezTo>
                                                                      <a:pt x="860011" y="529637"/>
                                                                      <a:pt x="886982" y="993349"/>
                                                                      <a:pt x="888569" y="1466424"/>
                                                                    </a:cubicBezTo>
                                                                    <a:lnTo>
                                                                      <a:pt x="0" y="1390561"/>
                                                                    </a:lnTo>
                                                                    <a:lnTo>
                                                                      <a:pt x="233088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33" name="Freeform: Shape 3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0E98724-A50A-E444-A5E2-B39C6C9CDABD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2639012">
                                                                <a:off x="7525887" y="1194626"/>
                                                                <a:ext cx="868561" cy="1483356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55290 w 862509"/>
                                                                  <a:gd name="connsiteY0" fmla="*/ 0 h 1464468"/>
                                                                  <a:gd name="connsiteX1" fmla="*/ 857747 w 862509"/>
                                                                  <a:gd name="connsiteY1" fmla="*/ 45243 h 1464468"/>
                                                                  <a:gd name="connsiteX2" fmla="*/ 862509 w 862509"/>
                                                                  <a:gd name="connsiteY2" fmla="*/ 1464468 h 1464468"/>
                                                                  <a:gd name="connsiteX3" fmla="*/ 0 w 862509"/>
                                                                  <a:gd name="connsiteY3" fmla="*/ 1400005 h 1464468"/>
                                                                  <a:gd name="connsiteX4" fmla="*/ 255290 w 862509"/>
                                                                  <a:gd name="connsiteY4" fmla="*/ 0 h 1464468"/>
                                                                  <a:gd name="connsiteX0" fmla="*/ 256840 w 864059"/>
                                                                  <a:gd name="connsiteY0" fmla="*/ 0 h 1464468"/>
                                                                  <a:gd name="connsiteX1" fmla="*/ 859297 w 864059"/>
                                                                  <a:gd name="connsiteY1" fmla="*/ 45243 h 1464468"/>
                                                                  <a:gd name="connsiteX2" fmla="*/ 864059 w 864059"/>
                                                                  <a:gd name="connsiteY2" fmla="*/ 1464468 h 1464468"/>
                                                                  <a:gd name="connsiteX3" fmla="*/ 0 w 864059"/>
                                                                  <a:gd name="connsiteY3" fmla="*/ 1392350 h 1464468"/>
                                                                  <a:gd name="connsiteX4" fmla="*/ 256840 w 864059"/>
                                                                  <a:gd name="connsiteY4" fmla="*/ 0 h 1464468"/>
                                                                  <a:gd name="connsiteX0" fmla="*/ 228713 w 864059"/>
                                                                  <a:gd name="connsiteY0" fmla="*/ 0 h 1456154"/>
                                                                  <a:gd name="connsiteX1" fmla="*/ 859297 w 864059"/>
                                                                  <a:gd name="connsiteY1" fmla="*/ 36929 h 1456154"/>
                                                                  <a:gd name="connsiteX2" fmla="*/ 864059 w 864059"/>
                                                                  <a:gd name="connsiteY2" fmla="*/ 1456154 h 1456154"/>
                                                                  <a:gd name="connsiteX3" fmla="*/ 0 w 864059"/>
                                                                  <a:gd name="connsiteY3" fmla="*/ 1384036 h 1456154"/>
                                                                  <a:gd name="connsiteX4" fmla="*/ 228713 w 864059"/>
                                                                  <a:gd name="connsiteY4" fmla="*/ 0 h 1456154"/>
                                                                  <a:gd name="connsiteX0" fmla="*/ 230792 w 864059"/>
                                                                  <a:gd name="connsiteY0" fmla="*/ 0 h 1464205"/>
                                                                  <a:gd name="connsiteX1" fmla="*/ 859297 w 864059"/>
                                                                  <a:gd name="connsiteY1" fmla="*/ 44980 h 1464205"/>
                                                                  <a:gd name="connsiteX2" fmla="*/ 864059 w 864059"/>
                                                                  <a:gd name="connsiteY2" fmla="*/ 1464205 h 1464205"/>
                                                                  <a:gd name="connsiteX3" fmla="*/ 0 w 864059"/>
                                                                  <a:gd name="connsiteY3" fmla="*/ 1392087 h 1464205"/>
                                                                  <a:gd name="connsiteX4" fmla="*/ 230792 w 864059"/>
                                                                  <a:gd name="connsiteY4" fmla="*/ 0 h 1464205"/>
                                                                  <a:gd name="connsiteX0" fmla="*/ 232302 w 865569"/>
                                                                  <a:gd name="connsiteY0" fmla="*/ 0 h 1464205"/>
                                                                  <a:gd name="connsiteX1" fmla="*/ 860807 w 865569"/>
                                                                  <a:gd name="connsiteY1" fmla="*/ 44980 h 1464205"/>
                                                                  <a:gd name="connsiteX2" fmla="*/ 865569 w 865569"/>
                                                                  <a:gd name="connsiteY2" fmla="*/ 1464205 h 1464205"/>
                                                                  <a:gd name="connsiteX3" fmla="*/ 0 w 865569"/>
                                                                  <a:gd name="connsiteY3" fmla="*/ 1408002 h 1464205"/>
                                                                  <a:gd name="connsiteX4" fmla="*/ 232302 w 865569"/>
                                                                  <a:gd name="connsiteY4" fmla="*/ 0 h 1464205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65569" h="1464205">
                                                                    <a:moveTo>
                                                                      <a:pt x="232302" y="0"/>
                                                                    </a:moveTo>
                                                                    <a:lnTo>
                                                                      <a:pt x="860807" y="44980"/>
                                                                    </a:lnTo>
                                                                    <a:cubicBezTo>
                                                                      <a:pt x="862394" y="518055"/>
                                                                      <a:pt x="863982" y="991130"/>
                                                                      <a:pt x="865569" y="1464205"/>
                                                                    </a:cubicBezTo>
                                                                    <a:lnTo>
                                                                      <a:pt x="0" y="1408002"/>
                                                                    </a:lnTo>
                                                                    <a:lnTo>
                                                                      <a:pt x="232302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34" name="Freeform: Shape 33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9EFB8996-6F46-5230-E229-780472F72F4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2233214">
                                                                <a:off x="6828659" y="791955"/>
                                                                <a:ext cx="885201" cy="1457420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55290 w 862509"/>
                                                                  <a:gd name="connsiteY0" fmla="*/ 0 h 1464468"/>
                                                                  <a:gd name="connsiteX1" fmla="*/ 857747 w 862509"/>
                                                                  <a:gd name="connsiteY1" fmla="*/ 45243 h 1464468"/>
                                                                  <a:gd name="connsiteX2" fmla="*/ 862509 w 862509"/>
                                                                  <a:gd name="connsiteY2" fmla="*/ 1464468 h 1464468"/>
                                                                  <a:gd name="connsiteX3" fmla="*/ 0 w 862509"/>
                                                                  <a:gd name="connsiteY3" fmla="*/ 1400005 h 1464468"/>
                                                                  <a:gd name="connsiteX4" fmla="*/ 255290 w 862509"/>
                                                                  <a:gd name="connsiteY4" fmla="*/ 0 h 1464468"/>
                                                                  <a:gd name="connsiteX0" fmla="*/ 256840 w 864059"/>
                                                                  <a:gd name="connsiteY0" fmla="*/ 0 h 1464468"/>
                                                                  <a:gd name="connsiteX1" fmla="*/ 859297 w 864059"/>
                                                                  <a:gd name="connsiteY1" fmla="*/ 45243 h 1464468"/>
                                                                  <a:gd name="connsiteX2" fmla="*/ 864059 w 864059"/>
                                                                  <a:gd name="connsiteY2" fmla="*/ 1464468 h 1464468"/>
                                                                  <a:gd name="connsiteX3" fmla="*/ 0 w 864059"/>
                                                                  <a:gd name="connsiteY3" fmla="*/ 1392350 h 1464468"/>
                                                                  <a:gd name="connsiteX4" fmla="*/ 256840 w 864059"/>
                                                                  <a:gd name="connsiteY4" fmla="*/ 0 h 1464468"/>
                                                                  <a:gd name="connsiteX0" fmla="*/ 231314 w 864059"/>
                                                                  <a:gd name="connsiteY0" fmla="*/ 0 h 1475122"/>
                                                                  <a:gd name="connsiteX1" fmla="*/ 859297 w 864059"/>
                                                                  <a:gd name="connsiteY1" fmla="*/ 55897 h 1475122"/>
                                                                  <a:gd name="connsiteX2" fmla="*/ 864059 w 864059"/>
                                                                  <a:gd name="connsiteY2" fmla="*/ 1475122 h 1475122"/>
                                                                  <a:gd name="connsiteX3" fmla="*/ 0 w 864059"/>
                                                                  <a:gd name="connsiteY3" fmla="*/ 1403004 h 1475122"/>
                                                                  <a:gd name="connsiteX4" fmla="*/ 231314 w 864059"/>
                                                                  <a:gd name="connsiteY4" fmla="*/ 0 h 1475122"/>
                                                                  <a:gd name="connsiteX0" fmla="*/ 231314 w 867086"/>
                                                                  <a:gd name="connsiteY0" fmla="*/ 0 h 1475122"/>
                                                                  <a:gd name="connsiteX1" fmla="*/ 866814 w 867086"/>
                                                                  <a:gd name="connsiteY1" fmla="*/ 20465 h 1475122"/>
                                                                  <a:gd name="connsiteX2" fmla="*/ 864059 w 867086"/>
                                                                  <a:gd name="connsiteY2" fmla="*/ 1475122 h 1475122"/>
                                                                  <a:gd name="connsiteX3" fmla="*/ 0 w 867086"/>
                                                                  <a:gd name="connsiteY3" fmla="*/ 1403004 h 1475122"/>
                                                                  <a:gd name="connsiteX4" fmla="*/ 231314 w 867086"/>
                                                                  <a:gd name="connsiteY4" fmla="*/ 0 h 1475122"/>
                                                                  <a:gd name="connsiteX0" fmla="*/ 231314 w 953965"/>
                                                                  <a:gd name="connsiteY0" fmla="*/ 0 h 1449821"/>
                                                                  <a:gd name="connsiteX1" fmla="*/ 866814 w 953965"/>
                                                                  <a:gd name="connsiteY1" fmla="*/ 20465 h 1449821"/>
                                                                  <a:gd name="connsiteX2" fmla="*/ 953965 w 953965"/>
                                                                  <a:gd name="connsiteY2" fmla="*/ 1449821 h 1449821"/>
                                                                  <a:gd name="connsiteX3" fmla="*/ 0 w 953965"/>
                                                                  <a:gd name="connsiteY3" fmla="*/ 1403004 h 1449821"/>
                                                                  <a:gd name="connsiteX4" fmla="*/ 231314 w 953965"/>
                                                                  <a:gd name="connsiteY4" fmla="*/ 0 h 1449821"/>
                                                                  <a:gd name="connsiteX0" fmla="*/ 231314 w 953965"/>
                                                                  <a:gd name="connsiteY0" fmla="*/ 0 h 1451480"/>
                                                                  <a:gd name="connsiteX1" fmla="*/ 866814 w 953965"/>
                                                                  <a:gd name="connsiteY1" fmla="*/ 20465 h 1451480"/>
                                                                  <a:gd name="connsiteX2" fmla="*/ 953965 w 953965"/>
                                                                  <a:gd name="connsiteY2" fmla="*/ 1449821 h 1451480"/>
                                                                  <a:gd name="connsiteX3" fmla="*/ 0 w 953965"/>
                                                                  <a:gd name="connsiteY3" fmla="*/ 1403004 h 1451480"/>
                                                                  <a:gd name="connsiteX4" fmla="*/ 231314 w 953965"/>
                                                                  <a:gd name="connsiteY4" fmla="*/ 0 h 1451480"/>
                                                                  <a:gd name="connsiteX0" fmla="*/ 181922 w 953965"/>
                                                                  <a:gd name="connsiteY0" fmla="*/ 0 h 1458540"/>
                                                                  <a:gd name="connsiteX1" fmla="*/ 866814 w 953965"/>
                                                                  <a:gd name="connsiteY1" fmla="*/ 27525 h 1458540"/>
                                                                  <a:gd name="connsiteX2" fmla="*/ 953965 w 953965"/>
                                                                  <a:gd name="connsiteY2" fmla="*/ 1456881 h 1458540"/>
                                                                  <a:gd name="connsiteX3" fmla="*/ 0 w 953965"/>
                                                                  <a:gd name="connsiteY3" fmla="*/ 1410064 h 1458540"/>
                                                                  <a:gd name="connsiteX4" fmla="*/ 181922 w 953965"/>
                                                                  <a:gd name="connsiteY4" fmla="*/ 0 h 1458540"/>
                                                                  <a:gd name="connsiteX0" fmla="*/ 181922 w 953965"/>
                                                                  <a:gd name="connsiteY0" fmla="*/ 0 h 1458540"/>
                                                                  <a:gd name="connsiteX1" fmla="*/ 844422 w 953965"/>
                                                                  <a:gd name="connsiteY1" fmla="*/ 15918 h 1458540"/>
                                                                  <a:gd name="connsiteX2" fmla="*/ 953965 w 953965"/>
                                                                  <a:gd name="connsiteY2" fmla="*/ 1456881 h 1458540"/>
                                                                  <a:gd name="connsiteX3" fmla="*/ 0 w 953965"/>
                                                                  <a:gd name="connsiteY3" fmla="*/ 1410064 h 1458540"/>
                                                                  <a:gd name="connsiteX4" fmla="*/ 181922 w 953965"/>
                                                                  <a:gd name="connsiteY4" fmla="*/ 0 h 1458540"/>
                                                                  <a:gd name="connsiteX0" fmla="*/ 181922 w 953965"/>
                                                                  <a:gd name="connsiteY0" fmla="*/ 0 h 1458540"/>
                                                                  <a:gd name="connsiteX1" fmla="*/ 850422 w 953965"/>
                                                                  <a:gd name="connsiteY1" fmla="*/ 10859 h 1458540"/>
                                                                  <a:gd name="connsiteX2" fmla="*/ 953965 w 953965"/>
                                                                  <a:gd name="connsiteY2" fmla="*/ 1456881 h 1458540"/>
                                                                  <a:gd name="connsiteX3" fmla="*/ 0 w 953965"/>
                                                                  <a:gd name="connsiteY3" fmla="*/ 1410064 h 1458540"/>
                                                                  <a:gd name="connsiteX4" fmla="*/ 181922 w 953965"/>
                                                                  <a:gd name="connsiteY4" fmla="*/ 0 h 1458540"/>
                                                                  <a:gd name="connsiteX0" fmla="*/ 181922 w 953965"/>
                                                                  <a:gd name="connsiteY0" fmla="*/ 0 h 1458540"/>
                                                                  <a:gd name="connsiteX1" fmla="*/ 850422 w 953965"/>
                                                                  <a:gd name="connsiteY1" fmla="*/ 10859 h 1458540"/>
                                                                  <a:gd name="connsiteX2" fmla="*/ 953965 w 953965"/>
                                                                  <a:gd name="connsiteY2" fmla="*/ 1456881 h 1458540"/>
                                                                  <a:gd name="connsiteX3" fmla="*/ 0 w 953965"/>
                                                                  <a:gd name="connsiteY3" fmla="*/ 1410064 h 1458540"/>
                                                                  <a:gd name="connsiteX4" fmla="*/ 181922 w 953965"/>
                                                                  <a:gd name="connsiteY4" fmla="*/ 0 h 1458540"/>
                                                                  <a:gd name="connsiteX0" fmla="*/ 168380 w 953965"/>
                                                                  <a:gd name="connsiteY0" fmla="*/ 0 h 1463412"/>
                                                                  <a:gd name="connsiteX1" fmla="*/ 850422 w 953965"/>
                                                                  <a:gd name="connsiteY1" fmla="*/ 15731 h 1463412"/>
                                                                  <a:gd name="connsiteX2" fmla="*/ 953965 w 953965"/>
                                                                  <a:gd name="connsiteY2" fmla="*/ 1461753 h 1463412"/>
                                                                  <a:gd name="connsiteX3" fmla="*/ 0 w 953965"/>
                                                                  <a:gd name="connsiteY3" fmla="*/ 1414936 h 1463412"/>
                                                                  <a:gd name="connsiteX4" fmla="*/ 168380 w 953965"/>
                                                                  <a:gd name="connsiteY4" fmla="*/ 0 h 1463412"/>
                                                                  <a:gd name="connsiteX0" fmla="*/ 168380 w 953965"/>
                                                                  <a:gd name="connsiteY0" fmla="*/ 0 h 1463412"/>
                                                                  <a:gd name="connsiteX1" fmla="*/ 853551 w 953965"/>
                                                                  <a:gd name="connsiteY1" fmla="*/ 14440 h 1463412"/>
                                                                  <a:gd name="connsiteX2" fmla="*/ 953965 w 953965"/>
                                                                  <a:gd name="connsiteY2" fmla="*/ 1461753 h 1463412"/>
                                                                  <a:gd name="connsiteX3" fmla="*/ 0 w 953965"/>
                                                                  <a:gd name="connsiteY3" fmla="*/ 1414936 h 1463412"/>
                                                                  <a:gd name="connsiteX4" fmla="*/ 168380 w 953965"/>
                                                                  <a:gd name="connsiteY4" fmla="*/ 0 h 1463412"/>
                                                                  <a:gd name="connsiteX0" fmla="*/ 168380 w 953965"/>
                                                                  <a:gd name="connsiteY0" fmla="*/ 0 h 1463412"/>
                                                                  <a:gd name="connsiteX1" fmla="*/ 859807 w 953965"/>
                                                                  <a:gd name="connsiteY1" fmla="*/ 11858 h 1463412"/>
                                                                  <a:gd name="connsiteX2" fmla="*/ 953965 w 953965"/>
                                                                  <a:gd name="connsiteY2" fmla="*/ 1461753 h 1463412"/>
                                                                  <a:gd name="connsiteX3" fmla="*/ 0 w 953965"/>
                                                                  <a:gd name="connsiteY3" fmla="*/ 1414936 h 1463412"/>
                                                                  <a:gd name="connsiteX4" fmla="*/ 168380 w 953965"/>
                                                                  <a:gd name="connsiteY4" fmla="*/ 0 h 1463412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953965" h="1463412">
                                                                    <a:moveTo>
                                                                      <a:pt x="168380" y="0"/>
                                                                    </a:moveTo>
                                                                    <a:lnTo>
                                                                      <a:pt x="859807" y="11858"/>
                                                                    </a:lnTo>
                                                                    <a:cubicBezTo>
                                                                      <a:pt x="884321" y="485927"/>
                                                                      <a:pt x="952378" y="988678"/>
                                                                      <a:pt x="953965" y="1461753"/>
                                                                    </a:cubicBezTo>
                                                                    <a:cubicBezTo>
                                                                      <a:pt x="482822" y="1472199"/>
                                                                      <a:pt x="317988" y="1430542"/>
                                                                      <a:pt x="0" y="1414936"/>
                                                                    </a:cubicBezTo>
                                                                    <a:lnTo>
                                                                      <a:pt x="168380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35" name="Freeform: Shape 3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B2FA232C-EC7A-7F51-FA9E-1C83302954C6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1424318">
                                                                <a:off x="6168027" y="507589"/>
                                                                <a:ext cx="874826" cy="1499588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55290 w 862509"/>
                                                                  <a:gd name="connsiteY0" fmla="*/ 0 h 1464468"/>
                                                                  <a:gd name="connsiteX1" fmla="*/ 857747 w 862509"/>
                                                                  <a:gd name="connsiteY1" fmla="*/ 45243 h 1464468"/>
                                                                  <a:gd name="connsiteX2" fmla="*/ 862509 w 862509"/>
                                                                  <a:gd name="connsiteY2" fmla="*/ 1464468 h 1464468"/>
                                                                  <a:gd name="connsiteX3" fmla="*/ 0 w 862509"/>
                                                                  <a:gd name="connsiteY3" fmla="*/ 1400005 h 1464468"/>
                                                                  <a:gd name="connsiteX4" fmla="*/ 255290 w 862509"/>
                                                                  <a:gd name="connsiteY4" fmla="*/ 0 h 1464468"/>
                                                                  <a:gd name="connsiteX0" fmla="*/ 256840 w 864059"/>
                                                                  <a:gd name="connsiteY0" fmla="*/ 0 h 1464468"/>
                                                                  <a:gd name="connsiteX1" fmla="*/ 859297 w 864059"/>
                                                                  <a:gd name="connsiteY1" fmla="*/ 45243 h 1464468"/>
                                                                  <a:gd name="connsiteX2" fmla="*/ 864059 w 864059"/>
                                                                  <a:gd name="connsiteY2" fmla="*/ 1464468 h 1464468"/>
                                                                  <a:gd name="connsiteX3" fmla="*/ 0 w 864059"/>
                                                                  <a:gd name="connsiteY3" fmla="*/ 1392350 h 1464468"/>
                                                                  <a:gd name="connsiteX4" fmla="*/ 256840 w 864059"/>
                                                                  <a:gd name="connsiteY4" fmla="*/ 0 h 1464468"/>
                                                                  <a:gd name="connsiteX0" fmla="*/ 251506 w 864059"/>
                                                                  <a:gd name="connsiteY0" fmla="*/ 0 h 1480227"/>
                                                                  <a:gd name="connsiteX1" fmla="*/ 859297 w 864059"/>
                                                                  <a:gd name="connsiteY1" fmla="*/ 61002 h 1480227"/>
                                                                  <a:gd name="connsiteX2" fmla="*/ 864059 w 864059"/>
                                                                  <a:gd name="connsiteY2" fmla="*/ 1480227 h 1480227"/>
                                                                  <a:gd name="connsiteX3" fmla="*/ 0 w 864059"/>
                                                                  <a:gd name="connsiteY3" fmla="*/ 1408109 h 1480227"/>
                                                                  <a:gd name="connsiteX4" fmla="*/ 251506 w 864059"/>
                                                                  <a:gd name="connsiteY4" fmla="*/ 0 h 1480227"/>
                                                                  <a:gd name="connsiteX0" fmla="*/ 251506 w 865817"/>
                                                                  <a:gd name="connsiteY0" fmla="*/ 0 h 1480227"/>
                                                                  <a:gd name="connsiteX1" fmla="*/ 865479 w 865817"/>
                                                                  <a:gd name="connsiteY1" fmla="*/ 59870 h 1480227"/>
                                                                  <a:gd name="connsiteX2" fmla="*/ 864059 w 865817"/>
                                                                  <a:gd name="connsiteY2" fmla="*/ 1480227 h 1480227"/>
                                                                  <a:gd name="connsiteX3" fmla="*/ 0 w 865817"/>
                                                                  <a:gd name="connsiteY3" fmla="*/ 1408109 h 1480227"/>
                                                                  <a:gd name="connsiteX4" fmla="*/ 251506 w 865817"/>
                                                                  <a:gd name="connsiteY4" fmla="*/ 0 h 1480227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65817" h="1480227">
                                                                    <a:moveTo>
                                                                      <a:pt x="251506" y="0"/>
                                                                    </a:moveTo>
                                                                    <a:lnTo>
                                                                      <a:pt x="865479" y="59870"/>
                                                                    </a:lnTo>
                                                                    <a:cubicBezTo>
                                                                      <a:pt x="867066" y="532945"/>
                                                                      <a:pt x="862472" y="1007152"/>
                                                                      <a:pt x="864059" y="1480227"/>
                                                                    </a:cubicBezTo>
                                                                    <a:lnTo>
                                                                      <a:pt x="0" y="1408109"/>
                                                                    </a:lnTo>
                                                                    <a:lnTo>
                                                                      <a:pt x="251506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36" name="Freeform: Shape 3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B69F654-1362-8958-9988-A95F0EF1DA6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0800000">
                                                                <a:off x="5399087" y="356019"/>
                                                                <a:ext cx="915987" cy="1483623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55290 w 862509"/>
                                                                  <a:gd name="connsiteY0" fmla="*/ 0 h 1464468"/>
                                                                  <a:gd name="connsiteX1" fmla="*/ 857747 w 862509"/>
                                                                  <a:gd name="connsiteY1" fmla="*/ 45243 h 1464468"/>
                                                                  <a:gd name="connsiteX2" fmla="*/ 862509 w 862509"/>
                                                                  <a:gd name="connsiteY2" fmla="*/ 1464468 h 1464468"/>
                                                                  <a:gd name="connsiteX3" fmla="*/ 0 w 862509"/>
                                                                  <a:gd name="connsiteY3" fmla="*/ 1400005 h 1464468"/>
                                                                  <a:gd name="connsiteX4" fmla="*/ 255290 w 862509"/>
                                                                  <a:gd name="connsiteY4" fmla="*/ 0 h 1464468"/>
                                                                  <a:gd name="connsiteX0" fmla="*/ 256840 w 864059"/>
                                                                  <a:gd name="connsiteY0" fmla="*/ 0 h 1464468"/>
                                                                  <a:gd name="connsiteX1" fmla="*/ 859297 w 864059"/>
                                                                  <a:gd name="connsiteY1" fmla="*/ 45243 h 1464468"/>
                                                                  <a:gd name="connsiteX2" fmla="*/ 864059 w 864059"/>
                                                                  <a:gd name="connsiteY2" fmla="*/ 1464468 h 1464468"/>
                                                                  <a:gd name="connsiteX3" fmla="*/ 0 w 864059"/>
                                                                  <a:gd name="connsiteY3" fmla="*/ 1392350 h 1464468"/>
                                                                  <a:gd name="connsiteX4" fmla="*/ 256840 w 864059"/>
                                                                  <a:gd name="connsiteY4" fmla="*/ 0 h 1464468"/>
                                                                  <a:gd name="connsiteX0" fmla="*/ 238870 w 864059"/>
                                                                  <a:gd name="connsiteY0" fmla="*/ 0 h 1464468"/>
                                                                  <a:gd name="connsiteX1" fmla="*/ 859297 w 864059"/>
                                                                  <a:gd name="connsiteY1" fmla="*/ 45243 h 1464468"/>
                                                                  <a:gd name="connsiteX2" fmla="*/ 864059 w 864059"/>
                                                                  <a:gd name="connsiteY2" fmla="*/ 1464468 h 1464468"/>
                                                                  <a:gd name="connsiteX3" fmla="*/ 0 w 864059"/>
                                                                  <a:gd name="connsiteY3" fmla="*/ 1392350 h 1464468"/>
                                                                  <a:gd name="connsiteX4" fmla="*/ 238870 w 864059"/>
                                                                  <a:gd name="connsiteY4" fmla="*/ 0 h 1464468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64059" h="1464468">
                                                                    <a:moveTo>
                                                                      <a:pt x="238870" y="0"/>
                                                                    </a:moveTo>
                                                                    <a:lnTo>
                                                                      <a:pt x="859297" y="45243"/>
                                                                    </a:lnTo>
                                                                    <a:cubicBezTo>
                                                                      <a:pt x="860884" y="518318"/>
                                                                      <a:pt x="862472" y="991393"/>
                                                                      <a:pt x="864059" y="1464468"/>
                                                                    </a:cubicBezTo>
                                                                    <a:lnTo>
                                                                      <a:pt x="0" y="1392350"/>
                                                                    </a:lnTo>
                                                                    <a:lnTo>
                                                                      <a:pt x="238870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37" name="Freeform: Shape 36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145E1091-A291-AE57-475E-34AE5842FC46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0202860">
                                                                <a:off x="4645384" y="354877"/>
                                                                <a:ext cx="871027" cy="1481279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55290 w 862509"/>
                                                                  <a:gd name="connsiteY0" fmla="*/ 0 h 1464468"/>
                                                                  <a:gd name="connsiteX1" fmla="*/ 857747 w 862509"/>
                                                                  <a:gd name="connsiteY1" fmla="*/ 45243 h 1464468"/>
                                                                  <a:gd name="connsiteX2" fmla="*/ 862509 w 862509"/>
                                                                  <a:gd name="connsiteY2" fmla="*/ 1464468 h 1464468"/>
                                                                  <a:gd name="connsiteX3" fmla="*/ 0 w 862509"/>
                                                                  <a:gd name="connsiteY3" fmla="*/ 1400005 h 1464468"/>
                                                                  <a:gd name="connsiteX4" fmla="*/ 255290 w 862509"/>
                                                                  <a:gd name="connsiteY4" fmla="*/ 0 h 1464468"/>
                                                                  <a:gd name="connsiteX0" fmla="*/ 256840 w 864059"/>
                                                                  <a:gd name="connsiteY0" fmla="*/ 0 h 1464468"/>
                                                                  <a:gd name="connsiteX1" fmla="*/ 859297 w 864059"/>
                                                                  <a:gd name="connsiteY1" fmla="*/ 45243 h 1464468"/>
                                                                  <a:gd name="connsiteX2" fmla="*/ 864059 w 864059"/>
                                                                  <a:gd name="connsiteY2" fmla="*/ 1464468 h 1464468"/>
                                                                  <a:gd name="connsiteX3" fmla="*/ 0 w 864059"/>
                                                                  <a:gd name="connsiteY3" fmla="*/ 1392350 h 1464468"/>
                                                                  <a:gd name="connsiteX4" fmla="*/ 256840 w 864059"/>
                                                                  <a:gd name="connsiteY4" fmla="*/ 0 h 1464468"/>
                                                                  <a:gd name="connsiteX0" fmla="*/ 250474 w 864059"/>
                                                                  <a:gd name="connsiteY0" fmla="*/ 0 h 1482299"/>
                                                                  <a:gd name="connsiteX1" fmla="*/ 859297 w 864059"/>
                                                                  <a:gd name="connsiteY1" fmla="*/ 63074 h 1482299"/>
                                                                  <a:gd name="connsiteX2" fmla="*/ 864059 w 864059"/>
                                                                  <a:gd name="connsiteY2" fmla="*/ 1482299 h 1482299"/>
                                                                  <a:gd name="connsiteX3" fmla="*/ 0 w 864059"/>
                                                                  <a:gd name="connsiteY3" fmla="*/ 1410181 h 1482299"/>
                                                                  <a:gd name="connsiteX4" fmla="*/ 250474 w 864059"/>
                                                                  <a:gd name="connsiteY4" fmla="*/ 0 h 1482299"/>
                                                                  <a:gd name="connsiteX0" fmla="*/ 243462 w 857047"/>
                                                                  <a:gd name="connsiteY0" fmla="*/ 0 h 1482299"/>
                                                                  <a:gd name="connsiteX1" fmla="*/ 852285 w 857047"/>
                                                                  <a:gd name="connsiteY1" fmla="*/ 63074 h 1482299"/>
                                                                  <a:gd name="connsiteX2" fmla="*/ 857047 w 857047"/>
                                                                  <a:gd name="connsiteY2" fmla="*/ 1482299 h 1482299"/>
                                                                  <a:gd name="connsiteX3" fmla="*/ 0 w 857047"/>
                                                                  <a:gd name="connsiteY3" fmla="*/ 1397103 h 1482299"/>
                                                                  <a:gd name="connsiteX4" fmla="*/ 243462 w 857047"/>
                                                                  <a:gd name="connsiteY4" fmla="*/ 0 h 1482299"/>
                                                                  <a:gd name="connsiteX0" fmla="*/ 243462 w 852644"/>
                                                                  <a:gd name="connsiteY0" fmla="*/ 0 h 1462154"/>
                                                                  <a:gd name="connsiteX1" fmla="*/ 852285 w 852644"/>
                                                                  <a:gd name="connsiteY1" fmla="*/ 63074 h 1462154"/>
                                                                  <a:gd name="connsiteX2" fmla="*/ 851181 w 852644"/>
                                                                  <a:gd name="connsiteY2" fmla="*/ 1462154 h 1462154"/>
                                                                  <a:gd name="connsiteX3" fmla="*/ 0 w 852644"/>
                                                                  <a:gd name="connsiteY3" fmla="*/ 1397103 h 1462154"/>
                                                                  <a:gd name="connsiteX4" fmla="*/ 243462 w 852644"/>
                                                                  <a:gd name="connsiteY4" fmla="*/ 0 h 1462154"/>
                                                                  <a:gd name="connsiteX0" fmla="*/ 243462 w 853766"/>
                                                                  <a:gd name="connsiteY0" fmla="*/ 0 h 1462154"/>
                                                                  <a:gd name="connsiteX1" fmla="*/ 853474 w 853766"/>
                                                                  <a:gd name="connsiteY1" fmla="*/ 56129 h 1462154"/>
                                                                  <a:gd name="connsiteX2" fmla="*/ 851181 w 853766"/>
                                                                  <a:gd name="connsiteY2" fmla="*/ 1462154 h 1462154"/>
                                                                  <a:gd name="connsiteX3" fmla="*/ 0 w 853766"/>
                                                                  <a:gd name="connsiteY3" fmla="*/ 1397103 h 1462154"/>
                                                                  <a:gd name="connsiteX4" fmla="*/ 243462 w 853766"/>
                                                                  <a:gd name="connsiteY4" fmla="*/ 0 h 1462154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53766" h="1462154">
                                                                    <a:moveTo>
                                                                      <a:pt x="243462" y="0"/>
                                                                    </a:moveTo>
                                                                    <a:lnTo>
                                                                      <a:pt x="853474" y="56129"/>
                                                                    </a:lnTo>
                                                                    <a:cubicBezTo>
                                                                      <a:pt x="855061" y="529204"/>
                                                                      <a:pt x="849594" y="989079"/>
                                                                      <a:pt x="851181" y="1462154"/>
                                                                    </a:cubicBezTo>
                                                                    <a:lnTo>
                                                                      <a:pt x="0" y="1397103"/>
                                                                    </a:lnTo>
                                                                    <a:lnTo>
                                                                      <a:pt x="243462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38" name="Freeform: Shape 37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7EF31C5B-579D-D221-3197-4B9F8B5BDD2A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9610188">
                                                                <a:off x="3900661" y="470661"/>
                                                                <a:ext cx="867046" cy="1472101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55290 w 862509"/>
                                                                  <a:gd name="connsiteY0" fmla="*/ 0 h 1464468"/>
                                                                  <a:gd name="connsiteX1" fmla="*/ 857747 w 862509"/>
                                                                  <a:gd name="connsiteY1" fmla="*/ 45243 h 1464468"/>
                                                                  <a:gd name="connsiteX2" fmla="*/ 862509 w 862509"/>
                                                                  <a:gd name="connsiteY2" fmla="*/ 1464468 h 1464468"/>
                                                                  <a:gd name="connsiteX3" fmla="*/ 0 w 862509"/>
                                                                  <a:gd name="connsiteY3" fmla="*/ 1400005 h 1464468"/>
                                                                  <a:gd name="connsiteX4" fmla="*/ 255290 w 862509"/>
                                                                  <a:gd name="connsiteY4" fmla="*/ 0 h 1464468"/>
                                                                  <a:gd name="connsiteX0" fmla="*/ 256840 w 864059"/>
                                                                  <a:gd name="connsiteY0" fmla="*/ 0 h 1464468"/>
                                                                  <a:gd name="connsiteX1" fmla="*/ 859297 w 864059"/>
                                                                  <a:gd name="connsiteY1" fmla="*/ 45243 h 1464468"/>
                                                                  <a:gd name="connsiteX2" fmla="*/ 864059 w 864059"/>
                                                                  <a:gd name="connsiteY2" fmla="*/ 1464468 h 1464468"/>
                                                                  <a:gd name="connsiteX3" fmla="*/ 0 w 864059"/>
                                                                  <a:gd name="connsiteY3" fmla="*/ 1392350 h 1464468"/>
                                                                  <a:gd name="connsiteX4" fmla="*/ 256840 w 864059"/>
                                                                  <a:gd name="connsiteY4" fmla="*/ 0 h 1464468"/>
                                                                  <a:gd name="connsiteX0" fmla="*/ 241215 w 864059"/>
                                                                  <a:gd name="connsiteY0" fmla="*/ 0 h 1470049"/>
                                                                  <a:gd name="connsiteX1" fmla="*/ 859297 w 864059"/>
                                                                  <a:gd name="connsiteY1" fmla="*/ 50824 h 1470049"/>
                                                                  <a:gd name="connsiteX2" fmla="*/ 864059 w 864059"/>
                                                                  <a:gd name="connsiteY2" fmla="*/ 1470049 h 1470049"/>
                                                                  <a:gd name="connsiteX3" fmla="*/ 0 w 864059"/>
                                                                  <a:gd name="connsiteY3" fmla="*/ 1397931 h 1470049"/>
                                                                  <a:gd name="connsiteX4" fmla="*/ 241215 w 864059"/>
                                                                  <a:gd name="connsiteY4" fmla="*/ 0 h 1470049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64059" h="1470049">
                                                                    <a:moveTo>
                                                                      <a:pt x="241215" y="0"/>
                                                                    </a:moveTo>
                                                                    <a:lnTo>
                                                                      <a:pt x="859297" y="50824"/>
                                                                    </a:lnTo>
                                                                    <a:cubicBezTo>
                                                                      <a:pt x="860884" y="523899"/>
                                                                      <a:pt x="862472" y="996974"/>
                                                                      <a:pt x="864059" y="1470049"/>
                                                                    </a:cubicBezTo>
                                                                    <a:lnTo>
                                                                      <a:pt x="0" y="1397931"/>
                                                                    </a:lnTo>
                                                                    <a:lnTo>
                                                                      <a:pt x="241215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39" name="Freeform: Shape 38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AD32C95-2E66-723B-96AF-59A2AB8BEAA1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8999088">
                                                                <a:off x="3171316" y="725010"/>
                                                                <a:ext cx="892937" cy="1466979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55290 w 862509"/>
                                                                  <a:gd name="connsiteY0" fmla="*/ 0 h 1464468"/>
                                                                  <a:gd name="connsiteX1" fmla="*/ 857747 w 862509"/>
                                                                  <a:gd name="connsiteY1" fmla="*/ 45243 h 1464468"/>
                                                                  <a:gd name="connsiteX2" fmla="*/ 862509 w 862509"/>
                                                                  <a:gd name="connsiteY2" fmla="*/ 1464468 h 1464468"/>
                                                                  <a:gd name="connsiteX3" fmla="*/ 0 w 862509"/>
                                                                  <a:gd name="connsiteY3" fmla="*/ 1400005 h 1464468"/>
                                                                  <a:gd name="connsiteX4" fmla="*/ 255290 w 862509"/>
                                                                  <a:gd name="connsiteY4" fmla="*/ 0 h 1464468"/>
                                                                  <a:gd name="connsiteX0" fmla="*/ 256840 w 864059"/>
                                                                  <a:gd name="connsiteY0" fmla="*/ 0 h 1464468"/>
                                                                  <a:gd name="connsiteX1" fmla="*/ 859297 w 864059"/>
                                                                  <a:gd name="connsiteY1" fmla="*/ 45243 h 1464468"/>
                                                                  <a:gd name="connsiteX2" fmla="*/ 864059 w 864059"/>
                                                                  <a:gd name="connsiteY2" fmla="*/ 1464468 h 1464468"/>
                                                                  <a:gd name="connsiteX3" fmla="*/ 0 w 864059"/>
                                                                  <a:gd name="connsiteY3" fmla="*/ 1392350 h 1464468"/>
                                                                  <a:gd name="connsiteX4" fmla="*/ 256840 w 864059"/>
                                                                  <a:gd name="connsiteY4" fmla="*/ 0 h 1464468"/>
                                                                  <a:gd name="connsiteX0" fmla="*/ 251784 w 864059"/>
                                                                  <a:gd name="connsiteY0" fmla="*/ 0 h 1484048"/>
                                                                  <a:gd name="connsiteX1" fmla="*/ 859297 w 864059"/>
                                                                  <a:gd name="connsiteY1" fmla="*/ 64823 h 1484048"/>
                                                                  <a:gd name="connsiteX2" fmla="*/ 864059 w 864059"/>
                                                                  <a:gd name="connsiteY2" fmla="*/ 1484048 h 1484048"/>
                                                                  <a:gd name="connsiteX3" fmla="*/ 0 w 864059"/>
                                                                  <a:gd name="connsiteY3" fmla="*/ 1411930 h 1484048"/>
                                                                  <a:gd name="connsiteX4" fmla="*/ 251784 w 864059"/>
                                                                  <a:gd name="connsiteY4" fmla="*/ 0 h 1484048"/>
                                                                  <a:gd name="connsiteX0" fmla="*/ 241188 w 864059"/>
                                                                  <a:gd name="connsiteY0" fmla="*/ 0 h 1479360"/>
                                                                  <a:gd name="connsiteX1" fmla="*/ 859297 w 864059"/>
                                                                  <a:gd name="connsiteY1" fmla="*/ 60135 h 1479360"/>
                                                                  <a:gd name="connsiteX2" fmla="*/ 864059 w 864059"/>
                                                                  <a:gd name="connsiteY2" fmla="*/ 1479360 h 1479360"/>
                                                                  <a:gd name="connsiteX3" fmla="*/ 0 w 864059"/>
                                                                  <a:gd name="connsiteY3" fmla="*/ 1407242 h 1479360"/>
                                                                  <a:gd name="connsiteX4" fmla="*/ 241188 w 864059"/>
                                                                  <a:gd name="connsiteY4" fmla="*/ 0 h 1479360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64059" h="1479360">
                                                                    <a:moveTo>
                                                                      <a:pt x="241188" y="0"/>
                                                                    </a:moveTo>
                                                                    <a:lnTo>
                                                                      <a:pt x="859297" y="60135"/>
                                                                    </a:lnTo>
                                                                    <a:cubicBezTo>
                                                                      <a:pt x="860884" y="533210"/>
                                                                      <a:pt x="862472" y="1006285"/>
                                                                      <a:pt x="864059" y="1479360"/>
                                                                    </a:cubicBezTo>
                                                                    <a:lnTo>
                                                                      <a:pt x="0" y="1407242"/>
                                                                    </a:lnTo>
                                                                    <a:lnTo>
                                                                      <a:pt x="241188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40" name="Freeform: Shape 39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71D4DEB-C42C-40E1-FC69-9AB41E7D194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8339550">
                                                                <a:off x="2484215" y="1089883"/>
                                                                <a:ext cx="893066" cy="1474251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55290 w 862509"/>
                                                                  <a:gd name="connsiteY0" fmla="*/ 0 h 1464468"/>
                                                                  <a:gd name="connsiteX1" fmla="*/ 857747 w 862509"/>
                                                                  <a:gd name="connsiteY1" fmla="*/ 45243 h 1464468"/>
                                                                  <a:gd name="connsiteX2" fmla="*/ 862509 w 862509"/>
                                                                  <a:gd name="connsiteY2" fmla="*/ 1464468 h 1464468"/>
                                                                  <a:gd name="connsiteX3" fmla="*/ 0 w 862509"/>
                                                                  <a:gd name="connsiteY3" fmla="*/ 1400005 h 1464468"/>
                                                                  <a:gd name="connsiteX4" fmla="*/ 255290 w 862509"/>
                                                                  <a:gd name="connsiteY4" fmla="*/ 0 h 1464468"/>
                                                                  <a:gd name="connsiteX0" fmla="*/ 256840 w 864059"/>
                                                                  <a:gd name="connsiteY0" fmla="*/ 0 h 1464468"/>
                                                                  <a:gd name="connsiteX1" fmla="*/ 859297 w 864059"/>
                                                                  <a:gd name="connsiteY1" fmla="*/ 45243 h 1464468"/>
                                                                  <a:gd name="connsiteX2" fmla="*/ 864059 w 864059"/>
                                                                  <a:gd name="connsiteY2" fmla="*/ 1464468 h 1464468"/>
                                                                  <a:gd name="connsiteX3" fmla="*/ 0 w 864059"/>
                                                                  <a:gd name="connsiteY3" fmla="*/ 1392350 h 1464468"/>
                                                                  <a:gd name="connsiteX4" fmla="*/ 256840 w 864059"/>
                                                                  <a:gd name="connsiteY4" fmla="*/ 0 h 1464468"/>
                                                                  <a:gd name="connsiteX0" fmla="*/ 237033 w 844252"/>
                                                                  <a:gd name="connsiteY0" fmla="*/ 0 h 1464468"/>
                                                                  <a:gd name="connsiteX1" fmla="*/ 839490 w 844252"/>
                                                                  <a:gd name="connsiteY1" fmla="*/ 45243 h 1464468"/>
                                                                  <a:gd name="connsiteX2" fmla="*/ 844252 w 844252"/>
                                                                  <a:gd name="connsiteY2" fmla="*/ 1464468 h 1464468"/>
                                                                  <a:gd name="connsiteX3" fmla="*/ 0 w 844252"/>
                                                                  <a:gd name="connsiteY3" fmla="*/ 1354254 h 1464468"/>
                                                                  <a:gd name="connsiteX4" fmla="*/ 237033 w 844252"/>
                                                                  <a:gd name="connsiteY4" fmla="*/ 0 h 1464468"/>
                                                                  <a:gd name="connsiteX0" fmla="*/ 235480 w 842699"/>
                                                                  <a:gd name="connsiteY0" fmla="*/ 0 h 1464468"/>
                                                                  <a:gd name="connsiteX1" fmla="*/ 837937 w 842699"/>
                                                                  <a:gd name="connsiteY1" fmla="*/ 45243 h 1464468"/>
                                                                  <a:gd name="connsiteX2" fmla="*/ 842699 w 842699"/>
                                                                  <a:gd name="connsiteY2" fmla="*/ 1464468 h 1464468"/>
                                                                  <a:gd name="connsiteX3" fmla="*/ 0 w 842699"/>
                                                                  <a:gd name="connsiteY3" fmla="*/ 1377465 h 1464468"/>
                                                                  <a:gd name="connsiteX4" fmla="*/ 235480 w 842699"/>
                                                                  <a:gd name="connsiteY4" fmla="*/ 0 h 1464468"/>
                                                                  <a:gd name="connsiteX0" fmla="*/ 234667 w 841886"/>
                                                                  <a:gd name="connsiteY0" fmla="*/ 0 h 1464468"/>
                                                                  <a:gd name="connsiteX1" fmla="*/ 837124 w 841886"/>
                                                                  <a:gd name="connsiteY1" fmla="*/ 45243 h 1464468"/>
                                                                  <a:gd name="connsiteX2" fmla="*/ 841886 w 841886"/>
                                                                  <a:gd name="connsiteY2" fmla="*/ 1464468 h 1464468"/>
                                                                  <a:gd name="connsiteX3" fmla="*/ 0 w 841886"/>
                                                                  <a:gd name="connsiteY3" fmla="*/ 1365743 h 1464468"/>
                                                                  <a:gd name="connsiteX4" fmla="*/ 234667 w 841886"/>
                                                                  <a:gd name="connsiteY4" fmla="*/ 0 h 1464468"/>
                                                                  <a:gd name="connsiteX0" fmla="*/ 234667 w 849410"/>
                                                                  <a:gd name="connsiteY0" fmla="*/ 0 h 1464468"/>
                                                                  <a:gd name="connsiteX1" fmla="*/ 849247 w 849410"/>
                                                                  <a:gd name="connsiteY1" fmla="*/ 59357 h 1464468"/>
                                                                  <a:gd name="connsiteX2" fmla="*/ 841886 w 849410"/>
                                                                  <a:gd name="connsiteY2" fmla="*/ 1464468 h 1464468"/>
                                                                  <a:gd name="connsiteX3" fmla="*/ 0 w 849410"/>
                                                                  <a:gd name="connsiteY3" fmla="*/ 1365743 h 1464468"/>
                                                                  <a:gd name="connsiteX4" fmla="*/ 234667 w 849410"/>
                                                                  <a:gd name="connsiteY4" fmla="*/ 0 h 1464468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49410" h="1464468">
                                                                    <a:moveTo>
                                                                      <a:pt x="234667" y="0"/>
                                                                    </a:moveTo>
                                                                    <a:lnTo>
                                                                      <a:pt x="849247" y="59357"/>
                                                                    </a:lnTo>
                                                                    <a:cubicBezTo>
                                                                      <a:pt x="850834" y="532432"/>
                                                                      <a:pt x="840299" y="991393"/>
                                                                      <a:pt x="841886" y="1464468"/>
                                                                    </a:cubicBezTo>
                                                                    <a:lnTo>
                                                                      <a:pt x="0" y="1365743"/>
                                                                    </a:lnTo>
                                                                    <a:lnTo>
                                                                      <a:pt x="234667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41" name="Freeform: Shape 40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C0979145-025F-763C-BAA8-19FD7E6BE8E6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7811252">
                                                                <a:off x="1911063" y="1598860"/>
                                                                <a:ext cx="861235" cy="1445984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55290 w 862509"/>
                                                                  <a:gd name="connsiteY0" fmla="*/ 0 h 1464468"/>
                                                                  <a:gd name="connsiteX1" fmla="*/ 857747 w 862509"/>
                                                                  <a:gd name="connsiteY1" fmla="*/ 45243 h 1464468"/>
                                                                  <a:gd name="connsiteX2" fmla="*/ 862509 w 862509"/>
                                                                  <a:gd name="connsiteY2" fmla="*/ 1464468 h 1464468"/>
                                                                  <a:gd name="connsiteX3" fmla="*/ 0 w 862509"/>
                                                                  <a:gd name="connsiteY3" fmla="*/ 1400005 h 1464468"/>
                                                                  <a:gd name="connsiteX4" fmla="*/ 255290 w 862509"/>
                                                                  <a:gd name="connsiteY4" fmla="*/ 0 h 1464468"/>
                                                                  <a:gd name="connsiteX0" fmla="*/ 256840 w 864059"/>
                                                                  <a:gd name="connsiteY0" fmla="*/ 0 h 1464468"/>
                                                                  <a:gd name="connsiteX1" fmla="*/ 859297 w 864059"/>
                                                                  <a:gd name="connsiteY1" fmla="*/ 45243 h 1464468"/>
                                                                  <a:gd name="connsiteX2" fmla="*/ 864059 w 864059"/>
                                                                  <a:gd name="connsiteY2" fmla="*/ 1464468 h 1464468"/>
                                                                  <a:gd name="connsiteX3" fmla="*/ 0 w 864059"/>
                                                                  <a:gd name="connsiteY3" fmla="*/ 1392350 h 1464468"/>
                                                                  <a:gd name="connsiteX4" fmla="*/ 256840 w 864059"/>
                                                                  <a:gd name="connsiteY4" fmla="*/ 0 h 1464468"/>
                                                                  <a:gd name="connsiteX0" fmla="*/ 240377 w 847596"/>
                                                                  <a:gd name="connsiteY0" fmla="*/ 0 h 1464468"/>
                                                                  <a:gd name="connsiteX1" fmla="*/ 842834 w 847596"/>
                                                                  <a:gd name="connsiteY1" fmla="*/ 45243 h 1464468"/>
                                                                  <a:gd name="connsiteX2" fmla="*/ 847596 w 847596"/>
                                                                  <a:gd name="connsiteY2" fmla="*/ 1464468 h 1464468"/>
                                                                  <a:gd name="connsiteX3" fmla="*/ 0 w 847596"/>
                                                                  <a:gd name="connsiteY3" fmla="*/ 1393776 h 1464468"/>
                                                                  <a:gd name="connsiteX4" fmla="*/ 240377 w 847596"/>
                                                                  <a:gd name="connsiteY4" fmla="*/ 0 h 1464468"/>
                                                                  <a:gd name="connsiteX0" fmla="*/ 233793 w 847596"/>
                                                                  <a:gd name="connsiteY0" fmla="*/ 0 h 1465037"/>
                                                                  <a:gd name="connsiteX1" fmla="*/ 842834 w 847596"/>
                                                                  <a:gd name="connsiteY1" fmla="*/ 45812 h 1465037"/>
                                                                  <a:gd name="connsiteX2" fmla="*/ 847596 w 847596"/>
                                                                  <a:gd name="connsiteY2" fmla="*/ 1465037 h 1465037"/>
                                                                  <a:gd name="connsiteX3" fmla="*/ 0 w 847596"/>
                                                                  <a:gd name="connsiteY3" fmla="*/ 1394345 h 1465037"/>
                                                                  <a:gd name="connsiteX4" fmla="*/ 233793 w 847596"/>
                                                                  <a:gd name="connsiteY4" fmla="*/ 0 h 1465037"/>
                                                                  <a:gd name="connsiteX0" fmla="*/ 210384 w 824187"/>
                                                                  <a:gd name="connsiteY0" fmla="*/ 0 h 1465037"/>
                                                                  <a:gd name="connsiteX1" fmla="*/ 819425 w 824187"/>
                                                                  <a:gd name="connsiteY1" fmla="*/ 45812 h 1465037"/>
                                                                  <a:gd name="connsiteX2" fmla="*/ 824187 w 824187"/>
                                                                  <a:gd name="connsiteY2" fmla="*/ 1465037 h 1465037"/>
                                                                  <a:gd name="connsiteX3" fmla="*/ 0 w 824187"/>
                                                                  <a:gd name="connsiteY3" fmla="*/ 1404952 h 1465037"/>
                                                                  <a:gd name="connsiteX4" fmla="*/ 210384 w 824187"/>
                                                                  <a:gd name="connsiteY4" fmla="*/ 0 h 1465037"/>
                                                                  <a:gd name="connsiteX0" fmla="*/ 219899 w 824187"/>
                                                                  <a:gd name="connsiteY0" fmla="*/ 0 h 1483156"/>
                                                                  <a:gd name="connsiteX1" fmla="*/ 819425 w 824187"/>
                                                                  <a:gd name="connsiteY1" fmla="*/ 63931 h 1483156"/>
                                                                  <a:gd name="connsiteX2" fmla="*/ 824187 w 824187"/>
                                                                  <a:gd name="connsiteY2" fmla="*/ 1483156 h 1483156"/>
                                                                  <a:gd name="connsiteX3" fmla="*/ 0 w 824187"/>
                                                                  <a:gd name="connsiteY3" fmla="*/ 1423071 h 1483156"/>
                                                                  <a:gd name="connsiteX4" fmla="*/ 219899 w 824187"/>
                                                                  <a:gd name="connsiteY4" fmla="*/ 0 h 1483156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24187" h="1483156">
                                                                    <a:moveTo>
                                                                      <a:pt x="219899" y="0"/>
                                                                    </a:moveTo>
                                                                    <a:lnTo>
                                                                      <a:pt x="819425" y="63931"/>
                                                                    </a:lnTo>
                                                                    <a:cubicBezTo>
                                                                      <a:pt x="821012" y="537006"/>
                                                                      <a:pt x="822600" y="1010081"/>
                                                                      <a:pt x="824187" y="1483156"/>
                                                                    </a:cubicBezTo>
                                                                    <a:lnTo>
                                                                      <a:pt x="0" y="1423071"/>
                                                                    </a:lnTo>
                                                                    <a:lnTo>
                                                                      <a:pt x="219899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42" name="Freeform: Shape 4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99CDA367-3DDC-3E75-7B3D-FDCAC40C368A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7163186">
                                                                <a:off x="1404320" y="2166640"/>
                                                                <a:ext cx="890670" cy="1450992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55290 w 862509"/>
                                                                  <a:gd name="connsiteY0" fmla="*/ 0 h 1464468"/>
                                                                  <a:gd name="connsiteX1" fmla="*/ 857747 w 862509"/>
                                                                  <a:gd name="connsiteY1" fmla="*/ 45243 h 1464468"/>
                                                                  <a:gd name="connsiteX2" fmla="*/ 862509 w 862509"/>
                                                                  <a:gd name="connsiteY2" fmla="*/ 1464468 h 1464468"/>
                                                                  <a:gd name="connsiteX3" fmla="*/ 0 w 862509"/>
                                                                  <a:gd name="connsiteY3" fmla="*/ 1400005 h 1464468"/>
                                                                  <a:gd name="connsiteX4" fmla="*/ 255290 w 862509"/>
                                                                  <a:gd name="connsiteY4" fmla="*/ 0 h 1464468"/>
                                                                  <a:gd name="connsiteX0" fmla="*/ 256840 w 864059"/>
                                                                  <a:gd name="connsiteY0" fmla="*/ 0 h 1464468"/>
                                                                  <a:gd name="connsiteX1" fmla="*/ 859297 w 864059"/>
                                                                  <a:gd name="connsiteY1" fmla="*/ 45243 h 1464468"/>
                                                                  <a:gd name="connsiteX2" fmla="*/ 864059 w 864059"/>
                                                                  <a:gd name="connsiteY2" fmla="*/ 1464468 h 1464468"/>
                                                                  <a:gd name="connsiteX3" fmla="*/ 0 w 864059"/>
                                                                  <a:gd name="connsiteY3" fmla="*/ 1392350 h 1464468"/>
                                                                  <a:gd name="connsiteX4" fmla="*/ 256840 w 864059"/>
                                                                  <a:gd name="connsiteY4" fmla="*/ 0 h 1464468"/>
                                                                  <a:gd name="connsiteX0" fmla="*/ 268887 w 876106"/>
                                                                  <a:gd name="connsiteY0" fmla="*/ 0 h 1464468"/>
                                                                  <a:gd name="connsiteX1" fmla="*/ 871344 w 876106"/>
                                                                  <a:gd name="connsiteY1" fmla="*/ 45243 h 1464468"/>
                                                                  <a:gd name="connsiteX2" fmla="*/ 876106 w 876106"/>
                                                                  <a:gd name="connsiteY2" fmla="*/ 1464468 h 1464468"/>
                                                                  <a:gd name="connsiteX3" fmla="*/ 0 w 876106"/>
                                                                  <a:gd name="connsiteY3" fmla="*/ 1342421 h 1464468"/>
                                                                  <a:gd name="connsiteX4" fmla="*/ 268887 w 876106"/>
                                                                  <a:gd name="connsiteY4" fmla="*/ 0 h 1464468"/>
                                                                  <a:gd name="connsiteX0" fmla="*/ 254913 w 876106"/>
                                                                  <a:gd name="connsiteY0" fmla="*/ 0 h 1489207"/>
                                                                  <a:gd name="connsiteX1" fmla="*/ 871344 w 876106"/>
                                                                  <a:gd name="connsiteY1" fmla="*/ 69982 h 1489207"/>
                                                                  <a:gd name="connsiteX2" fmla="*/ 876106 w 876106"/>
                                                                  <a:gd name="connsiteY2" fmla="*/ 1489207 h 1489207"/>
                                                                  <a:gd name="connsiteX3" fmla="*/ 0 w 876106"/>
                                                                  <a:gd name="connsiteY3" fmla="*/ 1367160 h 1489207"/>
                                                                  <a:gd name="connsiteX4" fmla="*/ 254913 w 876106"/>
                                                                  <a:gd name="connsiteY4" fmla="*/ 0 h 1489207"/>
                                                                  <a:gd name="connsiteX0" fmla="*/ 254913 w 882762"/>
                                                                  <a:gd name="connsiteY0" fmla="*/ 0 h 1489207"/>
                                                                  <a:gd name="connsiteX1" fmla="*/ 882586 w 882762"/>
                                                                  <a:gd name="connsiteY1" fmla="*/ 60906 h 1489207"/>
                                                                  <a:gd name="connsiteX2" fmla="*/ 876106 w 882762"/>
                                                                  <a:gd name="connsiteY2" fmla="*/ 1489207 h 1489207"/>
                                                                  <a:gd name="connsiteX3" fmla="*/ 0 w 882762"/>
                                                                  <a:gd name="connsiteY3" fmla="*/ 1367160 h 1489207"/>
                                                                  <a:gd name="connsiteX4" fmla="*/ 254913 w 882762"/>
                                                                  <a:gd name="connsiteY4" fmla="*/ 0 h 1489207"/>
                                                                  <a:gd name="connsiteX0" fmla="*/ 254913 w 882642"/>
                                                                  <a:gd name="connsiteY0" fmla="*/ 0 h 1453064"/>
                                                                  <a:gd name="connsiteX1" fmla="*/ 882586 w 882642"/>
                                                                  <a:gd name="connsiteY1" fmla="*/ 60906 h 1453064"/>
                                                                  <a:gd name="connsiteX2" fmla="*/ 853078 w 882642"/>
                                                                  <a:gd name="connsiteY2" fmla="*/ 1453064 h 1453064"/>
                                                                  <a:gd name="connsiteX3" fmla="*/ 0 w 882642"/>
                                                                  <a:gd name="connsiteY3" fmla="*/ 1367160 h 1453064"/>
                                                                  <a:gd name="connsiteX4" fmla="*/ 254913 w 882642"/>
                                                                  <a:gd name="connsiteY4" fmla="*/ 0 h 1453064"/>
                                                                  <a:gd name="connsiteX0" fmla="*/ 254913 w 882632"/>
                                                                  <a:gd name="connsiteY0" fmla="*/ 0 h 1440628"/>
                                                                  <a:gd name="connsiteX1" fmla="*/ 882586 w 882632"/>
                                                                  <a:gd name="connsiteY1" fmla="*/ 60906 h 1440628"/>
                                                                  <a:gd name="connsiteX2" fmla="*/ 846092 w 882632"/>
                                                                  <a:gd name="connsiteY2" fmla="*/ 1440628 h 1440628"/>
                                                                  <a:gd name="connsiteX3" fmla="*/ 0 w 882632"/>
                                                                  <a:gd name="connsiteY3" fmla="*/ 1367160 h 1440628"/>
                                                                  <a:gd name="connsiteX4" fmla="*/ 254913 w 882632"/>
                                                                  <a:gd name="connsiteY4" fmla="*/ 0 h 1440628"/>
                                                                  <a:gd name="connsiteX0" fmla="*/ 254913 w 882654"/>
                                                                  <a:gd name="connsiteY0" fmla="*/ 0 h 1449562"/>
                                                                  <a:gd name="connsiteX1" fmla="*/ 882586 w 882654"/>
                                                                  <a:gd name="connsiteY1" fmla="*/ 60906 h 1449562"/>
                                                                  <a:gd name="connsiteX2" fmla="*/ 859208 w 882654"/>
                                                                  <a:gd name="connsiteY2" fmla="*/ 1449562 h 1449562"/>
                                                                  <a:gd name="connsiteX3" fmla="*/ 0 w 882654"/>
                                                                  <a:gd name="connsiteY3" fmla="*/ 1367160 h 1449562"/>
                                                                  <a:gd name="connsiteX4" fmla="*/ 254913 w 882654"/>
                                                                  <a:gd name="connsiteY4" fmla="*/ 0 h 1449562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82654" h="1449562">
                                                                    <a:moveTo>
                                                                      <a:pt x="254913" y="0"/>
                                                                    </a:moveTo>
                                                                    <a:lnTo>
                                                                      <a:pt x="882586" y="60906"/>
                                                                    </a:lnTo>
                                                                    <a:cubicBezTo>
                                                                      <a:pt x="884173" y="533981"/>
                                                                      <a:pt x="857621" y="976487"/>
                                                                      <a:pt x="859208" y="1449562"/>
                                                                    </a:cubicBezTo>
                                                                    <a:lnTo>
                                                                      <a:pt x="0" y="1367160"/>
                                                                    </a:lnTo>
                                                                    <a:lnTo>
                                                                      <a:pt x="254913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43" name="Freeform: Shape 4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6F9A207F-16D8-E8FE-E8C1-FA8B9AADFE6D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6603410">
                                                                <a:off x="1015600" y="2822633"/>
                                                                <a:ext cx="886194" cy="1437974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55290 w 862509"/>
                                                                  <a:gd name="connsiteY0" fmla="*/ 0 h 1464468"/>
                                                                  <a:gd name="connsiteX1" fmla="*/ 857747 w 862509"/>
                                                                  <a:gd name="connsiteY1" fmla="*/ 45243 h 1464468"/>
                                                                  <a:gd name="connsiteX2" fmla="*/ 862509 w 862509"/>
                                                                  <a:gd name="connsiteY2" fmla="*/ 1464468 h 1464468"/>
                                                                  <a:gd name="connsiteX3" fmla="*/ 0 w 862509"/>
                                                                  <a:gd name="connsiteY3" fmla="*/ 1400005 h 1464468"/>
                                                                  <a:gd name="connsiteX4" fmla="*/ 255290 w 862509"/>
                                                                  <a:gd name="connsiteY4" fmla="*/ 0 h 1464468"/>
                                                                  <a:gd name="connsiteX0" fmla="*/ 256840 w 864059"/>
                                                                  <a:gd name="connsiteY0" fmla="*/ 0 h 1464468"/>
                                                                  <a:gd name="connsiteX1" fmla="*/ 859297 w 864059"/>
                                                                  <a:gd name="connsiteY1" fmla="*/ 45243 h 1464468"/>
                                                                  <a:gd name="connsiteX2" fmla="*/ 864059 w 864059"/>
                                                                  <a:gd name="connsiteY2" fmla="*/ 1464468 h 1464468"/>
                                                                  <a:gd name="connsiteX3" fmla="*/ 0 w 864059"/>
                                                                  <a:gd name="connsiteY3" fmla="*/ 1392350 h 1464468"/>
                                                                  <a:gd name="connsiteX4" fmla="*/ 256840 w 864059"/>
                                                                  <a:gd name="connsiteY4" fmla="*/ 0 h 1464468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64059" h="1464468">
                                                                    <a:moveTo>
                                                                      <a:pt x="256840" y="0"/>
                                                                    </a:moveTo>
                                                                    <a:lnTo>
                                                                      <a:pt x="859297" y="45243"/>
                                                                    </a:lnTo>
                                                                    <a:cubicBezTo>
                                                                      <a:pt x="860884" y="518318"/>
                                                                      <a:pt x="862472" y="991393"/>
                                                                      <a:pt x="864059" y="1464468"/>
                                                                    </a:cubicBezTo>
                                                                    <a:lnTo>
                                                                      <a:pt x="0" y="1392350"/>
                                                                    </a:lnTo>
                                                                    <a:lnTo>
                                                                      <a:pt x="256840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44" name="Freeform: Shape 43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D8DE39D-9912-629A-506B-BF3DCBD12F88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5926333">
                                                                <a:off x="753677" y="3537690"/>
                                                                <a:ext cx="885828" cy="1436454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55290 w 862509"/>
                                                                  <a:gd name="connsiteY0" fmla="*/ 0 h 1464468"/>
                                                                  <a:gd name="connsiteX1" fmla="*/ 857747 w 862509"/>
                                                                  <a:gd name="connsiteY1" fmla="*/ 45243 h 1464468"/>
                                                                  <a:gd name="connsiteX2" fmla="*/ 862509 w 862509"/>
                                                                  <a:gd name="connsiteY2" fmla="*/ 1464468 h 1464468"/>
                                                                  <a:gd name="connsiteX3" fmla="*/ 0 w 862509"/>
                                                                  <a:gd name="connsiteY3" fmla="*/ 1400005 h 1464468"/>
                                                                  <a:gd name="connsiteX4" fmla="*/ 255290 w 862509"/>
                                                                  <a:gd name="connsiteY4" fmla="*/ 0 h 1464468"/>
                                                                  <a:gd name="connsiteX0" fmla="*/ 256840 w 864059"/>
                                                                  <a:gd name="connsiteY0" fmla="*/ 0 h 1464468"/>
                                                                  <a:gd name="connsiteX1" fmla="*/ 859297 w 864059"/>
                                                                  <a:gd name="connsiteY1" fmla="*/ 45243 h 1464468"/>
                                                                  <a:gd name="connsiteX2" fmla="*/ 864059 w 864059"/>
                                                                  <a:gd name="connsiteY2" fmla="*/ 1464468 h 1464468"/>
                                                                  <a:gd name="connsiteX3" fmla="*/ 0 w 864059"/>
                                                                  <a:gd name="connsiteY3" fmla="*/ 1392350 h 1464468"/>
                                                                  <a:gd name="connsiteX4" fmla="*/ 256840 w 864059"/>
                                                                  <a:gd name="connsiteY4" fmla="*/ 0 h 1464468"/>
                                                                  <a:gd name="connsiteX0" fmla="*/ 256840 w 876982"/>
                                                                  <a:gd name="connsiteY0" fmla="*/ 0 h 1464468"/>
                                                                  <a:gd name="connsiteX1" fmla="*/ 876872 w 876982"/>
                                                                  <a:gd name="connsiteY1" fmla="*/ 67015 h 1464468"/>
                                                                  <a:gd name="connsiteX2" fmla="*/ 864059 w 876982"/>
                                                                  <a:gd name="connsiteY2" fmla="*/ 1464468 h 1464468"/>
                                                                  <a:gd name="connsiteX3" fmla="*/ 0 w 876982"/>
                                                                  <a:gd name="connsiteY3" fmla="*/ 1392350 h 1464468"/>
                                                                  <a:gd name="connsiteX4" fmla="*/ 256840 w 876982"/>
                                                                  <a:gd name="connsiteY4" fmla="*/ 0 h 1464468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76982" h="1464468">
                                                                    <a:moveTo>
                                                                      <a:pt x="256840" y="0"/>
                                                                    </a:moveTo>
                                                                    <a:lnTo>
                                                                      <a:pt x="876872" y="67015"/>
                                                                    </a:lnTo>
                                                                    <a:cubicBezTo>
                                                                      <a:pt x="878459" y="540090"/>
                                                                      <a:pt x="862472" y="991393"/>
                                                                      <a:pt x="864059" y="1464468"/>
                                                                    </a:cubicBezTo>
                                                                    <a:lnTo>
                                                                      <a:pt x="0" y="1392350"/>
                                                                    </a:lnTo>
                                                                    <a:lnTo>
                                                                      <a:pt x="256840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45" name="Freeform: Shape 4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18FA6E9F-241F-ADFF-FFB5-C4FF02DA03D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5400000">
                                                                <a:off x="624809" y="4282409"/>
                                                                <a:ext cx="874455" cy="1433514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55290 w 862509"/>
                                                                  <a:gd name="connsiteY0" fmla="*/ 0 h 1464468"/>
                                                                  <a:gd name="connsiteX1" fmla="*/ 857747 w 862509"/>
                                                                  <a:gd name="connsiteY1" fmla="*/ 45243 h 1464468"/>
                                                                  <a:gd name="connsiteX2" fmla="*/ 862509 w 862509"/>
                                                                  <a:gd name="connsiteY2" fmla="*/ 1464468 h 1464468"/>
                                                                  <a:gd name="connsiteX3" fmla="*/ 0 w 862509"/>
                                                                  <a:gd name="connsiteY3" fmla="*/ 1400005 h 1464468"/>
                                                                  <a:gd name="connsiteX4" fmla="*/ 255290 w 862509"/>
                                                                  <a:gd name="connsiteY4" fmla="*/ 0 h 1464468"/>
                                                                  <a:gd name="connsiteX0" fmla="*/ 256840 w 864059"/>
                                                                  <a:gd name="connsiteY0" fmla="*/ 0 h 1464468"/>
                                                                  <a:gd name="connsiteX1" fmla="*/ 859297 w 864059"/>
                                                                  <a:gd name="connsiteY1" fmla="*/ 45243 h 1464468"/>
                                                                  <a:gd name="connsiteX2" fmla="*/ 864059 w 864059"/>
                                                                  <a:gd name="connsiteY2" fmla="*/ 1464468 h 1464468"/>
                                                                  <a:gd name="connsiteX3" fmla="*/ 0 w 864059"/>
                                                                  <a:gd name="connsiteY3" fmla="*/ 1392350 h 1464468"/>
                                                                  <a:gd name="connsiteX4" fmla="*/ 256840 w 864059"/>
                                                                  <a:gd name="connsiteY4" fmla="*/ 0 h 1464468"/>
                                                                  <a:gd name="connsiteX0" fmla="*/ 240229 w 864059"/>
                                                                  <a:gd name="connsiteY0" fmla="*/ 0 h 1488916"/>
                                                                  <a:gd name="connsiteX1" fmla="*/ 859297 w 864059"/>
                                                                  <a:gd name="connsiteY1" fmla="*/ 69691 h 1488916"/>
                                                                  <a:gd name="connsiteX2" fmla="*/ 864059 w 864059"/>
                                                                  <a:gd name="connsiteY2" fmla="*/ 1488916 h 1488916"/>
                                                                  <a:gd name="connsiteX3" fmla="*/ 0 w 864059"/>
                                                                  <a:gd name="connsiteY3" fmla="*/ 1416798 h 1488916"/>
                                                                  <a:gd name="connsiteX4" fmla="*/ 240229 w 864059"/>
                                                                  <a:gd name="connsiteY4" fmla="*/ 0 h 1488916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64059" h="1488916">
                                                                    <a:moveTo>
                                                                      <a:pt x="240229" y="0"/>
                                                                    </a:moveTo>
                                                                    <a:lnTo>
                                                                      <a:pt x="859297" y="69691"/>
                                                                    </a:lnTo>
                                                                    <a:cubicBezTo>
                                                                      <a:pt x="860884" y="542766"/>
                                                                      <a:pt x="862472" y="1015841"/>
                                                                      <a:pt x="864059" y="1488916"/>
                                                                    </a:cubicBezTo>
                                                                    <a:lnTo>
                                                                      <a:pt x="0" y="1416798"/>
                                                                    </a:lnTo>
                                                                    <a:lnTo>
                                                                      <a:pt x="240229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46" name="Freeform: Shape 4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C8F6D74-0674-BEE2-C27D-61C49837F1F2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4719713">
                                                                <a:off x="614012" y="5043441"/>
                                                                <a:ext cx="892425" cy="1426222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55290 w 862509"/>
                                                                  <a:gd name="connsiteY0" fmla="*/ 0 h 1464468"/>
                                                                  <a:gd name="connsiteX1" fmla="*/ 857747 w 862509"/>
                                                                  <a:gd name="connsiteY1" fmla="*/ 45243 h 1464468"/>
                                                                  <a:gd name="connsiteX2" fmla="*/ 862509 w 862509"/>
                                                                  <a:gd name="connsiteY2" fmla="*/ 1464468 h 1464468"/>
                                                                  <a:gd name="connsiteX3" fmla="*/ 0 w 862509"/>
                                                                  <a:gd name="connsiteY3" fmla="*/ 1400005 h 1464468"/>
                                                                  <a:gd name="connsiteX4" fmla="*/ 255290 w 862509"/>
                                                                  <a:gd name="connsiteY4" fmla="*/ 0 h 1464468"/>
                                                                  <a:gd name="connsiteX0" fmla="*/ 256840 w 864059"/>
                                                                  <a:gd name="connsiteY0" fmla="*/ 0 h 1464468"/>
                                                                  <a:gd name="connsiteX1" fmla="*/ 859297 w 864059"/>
                                                                  <a:gd name="connsiteY1" fmla="*/ 45243 h 1464468"/>
                                                                  <a:gd name="connsiteX2" fmla="*/ 864059 w 864059"/>
                                                                  <a:gd name="connsiteY2" fmla="*/ 1464468 h 1464468"/>
                                                                  <a:gd name="connsiteX3" fmla="*/ 0 w 864059"/>
                                                                  <a:gd name="connsiteY3" fmla="*/ 1392350 h 1464468"/>
                                                                  <a:gd name="connsiteX4" fmla="*/ 256840 w 864059"/>
                                                                  <a:gd name="connsiteY4" fmla="*/ 0 h 1464468"/>
                                                                  <a:gd name="connsiteX0" fmla="*/ 256840 w 864059"/>
                                                                  <a:gd name="connsiteY0" fmla="*/ 0 h 1464468"/>
                                                                  <a:gd name="connsiteX1" fmla="*/ 862911 w 864059"/>
                                                                  <a:gd name="connsiteY1" fmla="*/ 50998 h 1464468"/>
                                                                  <a:gd name="connsiteX2" fmla="*/ 864059 w 864059"/>
                                                                  <a:gd name="connsiteY2" fmla="*/ 1464468 h 1464468"/>
                                                                  <a:gd name="connsiteX3" fmla="*/ 0 w 864059"/>
                                                                  <a:gd name="connsiteY3" fmla="*/ 1392350 h 1464468"/>
                                                                  <a:gd name="connsiteX4" fmla="*/ 256840 w 864059"/>
                                                                  <a:gd name="connsiteY4" fmla="*/ 0 h 1464468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64059" h="1464468">
                                                                    <a:moveTo>
                                                                      <a:pt x="256840" y="0"/>
                                                                    </a:moveTo>
                                                                    <a:lnTo>
                                                                      <a:pt x="862911" y="50998"/>
                                                                    </a:lnTo>
                                                                    <a:cubicBezTo>
                                                                      <a:pt x="864498" y="524073"/>
                                                                      <a:pt x="862472" y="991393"/>
                                                                      <a:pt x="864059" y="1464468"/>
                                                                    </a:cubicBezTo>
                                                                    <a:lnTo>
                                                                      <a:pt x="0" y="1392350"/>
                                                                    </a:lnTo>
                                                                    <a:lnTo>
                                                                      <a:pt x="256840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47" name="Freeform: Shape 46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D62CA774-7792-199A-B7BA-D8225136097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895514">
                                                                <a:off x="2437991" y="8202461"/>
                                                                <a:ext cx="889584" cy="1454345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42887 w 878280"/>
                                                                  <a:gd name="connsiteY0" fmla="*/ 0 h 1464468"/>
                                                                  <a:gd name="connsiteX1" fmla="*/ 878222 w 878280"/>
                                                                  <a:gd name="connsiteY1" fmla="*/ 23256 h 1464468"/>
                                                                  <a:gd name="connsiteX2" fmla="*/ 850106 w 878280"/>
                                                                  <a:gd name="connsiteY2" fmla="*/ 1464468 h 1464468"/>
                                                                  <a:gd name="connsiteX3" fmla="*/ 0 w 878280"/>
                                                                  <a:gd name="connsiteY3" fmla="*/ 1395412 h 1464468"/>
                                                                  <a:gd name="connsiteX4" fmla="*/ 242887 w 878280"/>
                                                                  <a:gd name="connsiteY4" fmla="*/ 0 h 1464468"/>
                                                                  <a:gd name="connsiteX0" fmla="*/ 242887 w 878280"/>
                                                                  <a:gd name="connsiteY0" fmla="*/ 0 h 1464468"/>
                                                                  <a:gd name="connsiteX1" fmla="*/ 878222 w 878280"/>
                                                                  <a:gd name="connsiteY1" fmla="*/ 23256 h 1464468"/>
                                                                  <a:gd name="connsiteX2" fmla="*/ 850106 w 878280"/>
                                                                  <a:gd name="connsiteY2" fmla="*/ 1464468 h 1464468"/>
                                                                  <a:gd name="connsiteX3" fmla="*/ 0 w 878280"/>
                                                                  <a:gd name="connsiteY3" fmla="*/ 1395412 h 1464468"/>
                                                                  <a:gd name="connsiteX4" fmla="*/ 242887 w 878280"/>
                                                                  <a:gd name="connsiteY4" fmla="*/ 0 h 1464468"/>
                                                                  <a:gd name="connsiteX0" fmla="*/ 242887 w 920128"/>
                                                                  <a:gd name="connsiteY0" fmla="*/ 0 h 1454345"/>
                                                                  <a:gd name="connsiteX1" fmla="*/ 878222 w 920128"/>
                                                                  <a:gd name="connsiteY1" fmla="*/ 23256 h 1454345"/>
                                                                  <a:gd name="connsiteX2" fmla="*/ 920128 w 920128"/>
                                                                  <a:gd name="connsiteY2" fmla="*/ 1454345 h 1454345"/>
                                                                  <a:gd name="connsiteX3" fmla="*/ 0 w 920128"/>
                                                                  <a:gd name="connsiteY3" fmla="*/ 1395412 h 1454345"/>
                                                                  <a:gd name="connsiteX4" fmla="*/ 242887 w 920128"/>
                                                                  <a:gd name="connsiteY4" fmla="*/ 0 h 1454345"/>
                                                                  <a:gd name="connsiteX0" fmla="*/ 242887 w 920128"/>
                                                                  <a:gd name="connsiteY0" fmla="*/ 0 h 1454345"/>
                                                                  <a:gd name="connsiteX1" fmla="*/ 892358 w 920128"/>
                                                                  <a:gd name="connsiteY1" fmla="*/ 17800 h 1454345"/>
                                                                  <a:gd name="connsiteX2" fmla="*/ 920128 w 920128"/>
                                                                  <a:gd name="connsiteY2" fmla="*/ 1454345 h 1454345"/>
                                                                  <a:gd name="connsiteX3" fmla="*/ 0 w 920128"/>
                                                                  <a:gd name="connsiteY3" fmla="*/ 1395412 h 1454345"/>
                                                                  <a:gd name="connsiteX4" fmla="*/ 242887 w 920128"/>
                                                                  <a:gd name="connsiteY4" fmla="*/ 0 h 1454345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920128" h="1454345">
                                                                    <a:moveTo>
                                                                      <a:pt x="242887" y="0"/>
                                                                    </a:moveTo>
                                                                    <a:cubicBezTo>
                                                                      <a:pt x="443706" y="15081"/>
                                                                      <a:pt x="684466" y="23621"/>
                                                                      <a:pt x="892358" y="17800"/>
                                                                    </a:cubicBezTo>
                                                                    <a:cubicBezTo>
                                                                      <a:pt x="893945" y="490875"/>
                                                                      <a:pt x="918541" y="981270"/>
                                                                      <a:pt x="920128" y="1454345"/>
                                                                    </a:cubicBezTo>
                                                                    <a:lnTo>
                                                                      <a:pt x="0" y="1395412"/>
                                                                    </a:lnTo>
                                                                    <a:lnTo>
                                                                      <a:pt x="242887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48" name="Freeform: Shape 47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DE476899-4AD5-C35B-F86C-5FAF5F79FF7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2385261">
                                                                <a:off x="1857849" y="7709145"/>
                                                                <a:ext cx="886360" cy="1464468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42887 w 874285"/>
                                                                  <a:gd name="connsiteY0" fmla="*/ 0 h 1464468"/>
                                                                  <a:gd name="connsiteX1" fmla="*/ 874219 w 874285"/>
                                                                  <a:gd name="connsiteY1" fmla="*/ 39477 h 1464468"/>
                                                                  <a:gd name="connsiteX2" fmla="*/ 850106 w 874285"/>
                                                                  <a:gd name="connsiteY2" fmla="*/ 1464468 h 1464468"/>
                                                                  <a:gd name="connsiteX3" fmla="*/ 0 w 874285"/>
                                                                  <a:gd name="connsiteY3" fmla="*/ 1395412 h 1464468"/>
                                                                  <a:gd name="connsiteX4" fmla="*/ 242887 w 874285"/>
                                                                  <a:gd name="connsiteY4" fmla="*/ 0 h 1464468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74285" h="1464468">
                                                                    <a:moveTo>
                                                                      <a:pt x="242887" y="0"/>
                                                                    </a:moveTo>
                                                                    <a:cubicBezTo>
                                                                      <a:pt x="443706" y="15081"/>
                                                                      <a:pt x="673400" y="24396"/>
                                                                      <a:pt x="874219" y="39477"/>
                                                                    </a:cubicBezTo>
                                                                    <a:cubicBezTo>
                                                                      <a:pt x="875806" y="512552"/>
                                                                      <a:pt x="848519" y="991393"/>
                                                                      <a:pt x="850106" y="1464468"/>
                                                                    </a:cubicBezTo>
                                                                    <a:lnTo>
                                                                      <a:pt x="0" y="1395412"/>
                                                                    </a:lnTo>
                                                                    <a:lnTo>
                                                                      <a:pt x="242887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49" name="Freeform: Shape 48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666BE6D4-D588-69A0-C741-D9B3816B03ED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3006374">
                                                                <a:off x="1383956" y="7128379"/>
                                                                <a:ext cx="861847" cy="1464468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50106" h="1464468">
                                                                    <a:moveTo>
                                                                      <a:pt x="242887" y="0"/>
                                                                    </a:moveTo>
                                                                    <a:lnTo>
                                                                      <a:pt x="845344" y="45243"/>
                                                                    </a:lnTo>
                                                                    <a:cubicBezTo>
                                                                      <a:pt x="846931" y="518318"/>
                                                                      <a:pt x="848519" y="991393"/>
                                                                      <a:pt x="850106" y="1464468"/>
                                                                    </a:cubicBezTo>
                                                                    <a:lnTo>
                                                                      <a:pt x="0" y="1395412"/>
                                                                    </a:lnTo>
                                                                    <a:lnTo>
                                                                      <a:pt x="242887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50" name="Freeform: Shape 49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C3F9A378-400F-74FB-A698-3AB60B9D7108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3627919">
                                                                <a:off x="1002377" y="6489160"/>
                                                                <a:ext cx="870614" cy="1459631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60052 w 867271"/>
                                                                  <a:gd name="connsiteY0" fmla="*/ 0 h 1464468"/>
                                                                  <a:gd name="connsiteX1" fmla="*/ 862509 w 867271"/>
                                                                  <a:gd name="connsiteY1" fmla="*/ 45243 h 1464468"/>
                                                                  <a:gd name="connsiteX2" fmla="*/ 867271 w 867271"/>
                                                                  <a:gd name="connsiteY2" fmla="*/ 1464468 h 1464468"/>
                                                                  <a:gd name="connsiteX3" fmla="*/ 0 w 867271"/>
                                                                  <a:gd name="connsiteY3" fmla="*/ 1378631 h 1464468"/>
                                                                  <a:gd name="connsiteX4" fmla="*/ 260052 w 867271"/>
                                                                  <a:gd name="connsiteY4" fmla="*/ 0 h 1464468"/>
                                                                  <a:gd name="connsiteX0" fmla="*/ 229750 w 867271"/>
                                                                  <a:gd name="connsiteY0" fmla="*/ 0 h 1459631"/>
                                                                  <a:gd name="connsiteX1" fmla="*/ 862509 w 867271"/>
                                                                  <a:gd name="connsiteY1" fmla="*/ 40406 h 1459631"/>
                                                                  <a:gd name="connsiteX2" fmla="*/ 867271 w 867271"/>
                                                                  <a:gd name="connsiteY2" fmla="*/ 1459631 h 1459631"/>
                                                                  <a:gd name="connsiteX3" fmla="*/ 0 w 867271"/>
                                                                  <a:gd name="connsiteY3" fmla="*/ 1373794 h 1459631"/>
                                                                  <a:gd name="connsiteX4" fmla="*/ 229750 w 867271"/>
                                                                  <a:gd name="connsiteY4" fmla="*/ 0 h 1459631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67271" h="1459631">
                                                                    <a:moveTo>
                                                                      <a:pt x="229750" y="0"/>
                                                                    </a:moveTo>
                                                                    <a:lnTo>
                                                                      <a:pt x="862509" y="40406"/>
                                                                    </a:lnTo>
                                                                    <a:cubicBezTo>
                                                                      <a:pt x="864096" y="513481"/>
                                                                      <a:pt x="865684" y="986556"/>
                                                                      <a:pt x="867271" y="1459631"/>
                                                                    </a:cubicBezTo>
                                                                    <a:lnTo>
                                                                      <a:pt x="0" y="1373794"/>
                                                                    </a:lnTo>
                                                                    <a:lnTo>
                                                                      <a:pt x="229750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51" name="Freeform: Shape 50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F884296-9B09-6214-3D20-F40C746250DD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4096557">
                                                                <a:off x="750816" y="5784495"/>
                                                                <a:ext cx="878691" cy="1458337"/>
                                                              </a:xfrm>
                                                              <a:custGeom>
                                                                <a:avLst/>
                                                                <a:gdLst>
                                                                  <a:gd name="connsiteX0" fmla="*/ 242887 w 850106"/>
                                                                  <a:gd name="connsiteY0" fmla="*/ 0 h 1464468"/>
                                                                  <a:gd name="connsiteX1" fmla="*/ 845344 w 850106"/>
                                                                  <a:gd name="connsiteY1" fmla="*/ 45243 h 1464468"/>
                                                                  <a:gd name="connsiteX2" fmla="*/ 850106 w 850106"/>
                                                                  <a:gd name="connsiteY2" fmla="*/ 1464468 h 1464468"/>
                                                                  <a:gd name="connsiteX3" fmla="*/ 0 w 850106"/>
                                                                  <a:gd name="connsiteY3" fmla="*/ 1395412 h 1464468"/>
                                                                  <a:gd name="connsiteX4" fmla="*/ 242887 w 850106"/>
                                                                  <a:gd name="connsiteY4" fmla="*/ 0 h 1464468"/>
                                                                  <a:gd name="connsiteX0" fmla="*/ 256814 w 850106"/>
                                                                  <a:gd name="connsiteY0" fmla="*/ 0 h 1487039"/>
                                                                  <a:gd name="connsiteX1" fmla="*/ 845344 w 850106"/>
                                                                  <a:gd name="connsiteY1" fmla="*/ 67814 h 1487039"/>
                                                                  <a:gd name="connsiteX2" fmla="*/ 850106 w 850106"/>
                                                                  <a:gd name="connsiteY2" fmla="*/ 1487039 h 1487039"/>
                                                                  <a:gd name="connsiteX3" fmla="*/ 0 w 850106"/>
                                                                  <a:gd name="connsiteY3" fmla="*/ 1417983 h 1487039"/>
                                                                  <a:gd name="connsiteX4" fmla="*/ 256814 w 850106"/>
                                                                  <a:gd name="connsiteY4" fmla="*/ 0 h 1487039"/>
                                                                  <a:gd name="connsiteX0" fmla="*/ 256814 w 851002"/>
                                                                  <a:gd name="connsiteY0" fmla="*/ 0 h 1487039"/>
                                                                  <a:gd name="connsiteX1" fmla="*/ 850594 w 851002"/>
                                                                  <a:gd name="connsiteY1" fmla="*/ 80188 h 1487039"/>
                                                                  <a:gd name="connsiteX2" fmla="*/ 850106 w 851002"/>
                                                                  <a:gd name="connsiteY2" fmla="*/ 1487039 h 1487039"/>
                                                                  <a:gd name="connsiteX3" fmla="*/ 0 w 851002"/>
                                                                  <a:gd name="connsiteY3" fmla="*/ 1417983 h 1487039"/>
                                                                  <a:gd name="connsiteX4" fmla="*/ 256814 w 851002"/>
                                                                  <a:gd name="connsiteY4" fmla="*/ 0 h 1487039"/>
                                                                  <a:gd name="connsiteX0" fmla="*/ 256814 w 851002"/>
                                                                  <a:gd name="connsiteY0" fmla="*/ 0 h 1487039"/>
                                                                  <a:gd name="connsiteX1" fmla="*/ 850594 w 851002"/>
                                                                  <a:gd name="connsiteY1" fmla="*/ 80188 h 1487039"/>
                                                                  <a:gd name="connsiteX2" fmla="*/ 850106 w 851002"/>
                                                                  <a:gd name="connsiteY2" fmla="*/ 1487039 h 1487039"/>
                                                                  <a:gd name="connsiteX3" fmla="*/ 0 w 851002"/>
                                                                  <a:gd name="connsiteY3" fmla="*/ 1417983 h 1487039"/>
                                                                  <a:gd name="connsiteX4" fmla="*/ 256814 w 851002"/>
                                                                  <a:gd name="connsiteY4" fmla="*/ 0 h 1487039"/>
                                                                  <a:gd name="connsiteX0" fmla="*/ 256814 w 851002"/>
                                                                  <a:gd name="connsiteY0" fmla="*/ 0 h 1487039"/>
                                                                  <a:gd name="connsiteX1" fmla="*/ 850594 w 851002"/>
                                                                  <a:gd name="connsiteY1" fmla="*/ 80188 h 1487039"/>
                                                                  <a:gd name="connsiteX2" fmla="*/ 850106 w 851002"/>
                                                                  <a:gd name="connsiteY2" fmla="*/ 1487039 h 1487039"/>
                                                                  <a:gd name="connsiteX3" fmla="*/ 0 w 851002"/>
                                                                  <a:gd name="connsiteY3" fmla="*/ 1417983 h 1487039"/>
                                                                  <a:gd name="connsiteX4" fmla="*/ 256814 w 851002"/>
                                                                  <a:gd name="connsiteY4" fmla="*/ 0 h 1487039"/>
                                                                  <a:gd name="connsiteX0" fmla="*/ 245512 w 839700"/>
                                                                  <a:gd name="connsiteY0" fmla="*/ 0 h 1487039"/>
                                                                  <a:gd name="connsiteX1" fmla="*/ 839292 w 839700"/>
                                                                  <a:gd name="connsiteY1" fmla="*/ 80188 h 1487039"/>
                                                                  <a:gd name="connsiteX2" fmla="*/ 838804 w 839700"/>
                                                                  <a:gd name="connsiteY2" fmla="*/ 1487039 h 1487039"/>
                                                                  <a:gd name="connsiteX3" fmla="*/ 0 w 839700"/>
                                                                  <a:gd name="connsiteY3" fmla="*/ 1389226 h 1487039"/>
                                                                  <a:gd name="connsiteX4" fmla="*/ 245512 w 839700"/>
                                                                  <a:gd name="connsiteY4" fmla="*/ 0 h 1487039"/>
                                                                  <a:gd name="connsiteX0" fmla="*/ 245972 w 840160"/>
                                                                  <a:gd name="connsiteY0" fmla="*/ 0 h 1487039"/>
                                                                  <a:gd name="connsiteX1" fmla="*/ 839752 w 840160"/>
                                                                  <a:gd name="connsiteY1" fmla="*/ 80188 h 1487039"/>
                                                                  <a:gd name="connsiteX2" fmla="*/ 839264 w 840160"/>
                                                                  <a:gd name="connsiteY2" fmla="*/ 1487039 h 1487039"/>
                                                                  <a:gd name="connsiteX3" fmla="*/ 0 w 840160"/>
                                                                  <a:gd name="connsiteY3" fmla="*/ 1371097 h 1487039"/>
                                                                  <a:gd name="connsiteX4" fmla="*/ 245972 w 840160"/>
                                                                  <a:gd name="connsiteY4" fmla="*/ 0 h 1487039"/>
                                                                  <a:gd name="connsiteX0" fmla="*/ 245972 w 840254"/>
                                                                  <a:gd name="connsiteY0" fmla="*/ 0 h 1472004"/>
                                                                  <a:gd name="connsiteX1" fmla="*/ 839752 w 840254"/>
                                                                  <a:gd name="connsiteY1" fmla="*/ 80188 h 1472004"/>
                                                                  <a:gd name="connsiteX2" fmla="*/ 840105 w 840254"/>
                                                                  <a:gd name="connsiteY2" fmla="*/ 1472004 h 1472004"/>
                                                                  <a:gd name="connsiteX3" fmla="*/ 0 w 840254"/>
                                                                  <a:gd name="connsiteY3" fmla="*/ 1371097 h 1472004"/>
                                                                  <a:gd name="connsiteX4" fmla="*/ 245972 w 840254"/>
                                                                  <a:gd name="connsiteY4" fmla="*/ 0 h 1472004"/>
                                                                  <a:gd name="connsiteX0" fmla="*/ 245972 w 876392"/>
                                                                  <a:gd name="connsiteY0" fmla="*/ 0 h 1472004"/>
                                                                  <a:gd name="connsiteX1" fmla="*/ 876346 w 876392"/>
                                                                  <a:gd name="connsiteY1" fmla="*/ 71658 h 1472004"/>
                                                                  <a:gd name="connsiteX2" fmla="*/ 840105 w 876392"/>
                                                                  <a:gd name="connsiteY2" fmla="*/ 1472004 h 1472004"/>
                                                                  <a:gd name="connsiteX3" fmla="*/ 0 w 876392"/>
                                                                  <a:gd name="connsiteY3" fmla="*/ 1371097 h 1472004"/>
                                                                  <a:gd name="connsiteX4" fmla="*/ 245972 w 876392"/>
                                                                  <a:gd name="connsiteY4" fmla="*/ 0 h 1472004"/>
                                                                </a:gdLst>
                                                                <a:ahLst/>
                                                                <a:cxnLst>
                                                                  <a:cxn ang="0">
                                                                    <a:pos x="connsiteX0" y="connsiteY0"/>
                                                                  </a:cxn>
                                                                  <a:cxn ang="0">
                                                                    <a:pos x="connsiteX1" y="connsiteY1"/>
                                                                  </a:cxn>
                                                                  <a:cxn ang="0">
                                                                    <a:pos x="connsiteX2" y="connsiteY2"/>
                                                                  </a:cxn>
                                                                  <a:cxn ang="0">
                                                                    <a:pos x="connsiteX3" y="connsiteY3"/>
                                                                  </a:cxn>
                                                                  <a:cxn ang="0">
                                                                    <a:pos x="connsiteX4" y="connsiteY4"/>
                                                                  </a:cxn>
                                                                </a:cxnLst>
                                                                <a:rect l="l" t="t" r="r" b="b"/>
                                                                <a:pathLst>
                                                                  <a:path w="876392" h="1472004">
                                                                    <a:moveTo>
                                                                      <a:pt x="245972" y="0"/>
                                                                    </a:moveTo>
                                                                    <a:cubicBezTo>
                                                                      <a:pt x="446791" y="15081"/>
                                                                      <a:pt x="430785" y="16673"/>
                                                                      <a:pt x="876346" y="71658"/>
                                                                    </a:cubicBezTo>
                                                                    <a:cubicBezTo>
                                                                      <a:pt x="877933" y="544733"/>
                                                                      <a:pt x="838518" y="998929"/>
                                                                      <a:pt x="840105" y="1472004"/>
                                                                    </a:cubicBezTo>
                                                                    <a:lnTo>
                                                                      <a:pt x="0" y="1371097"/>
                                                                    </a:lnTo>
                                                                    <a:lnTo>
                                                                      <a:pt x="245972" y="0"/>
                                                                    </a:lnTo>
                                                                    <a:close/>
                                                                  </a:path>
                                                                </a:pathLst>
                                                              </a:custGeom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52" name="Oval 5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F28F73C-86D6-6A93-7D44-46A11A3B2ECD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>
                                                                <a:off x="1814286" y="1901371"/>
                                                                <a:ext cx="7119257" cy="6988629"/>
                                                              </a:xfrm>
                                                              <a:prstGeom prst="ellipse">
                                                                <a:avLst/>
                                                              </a:prstGeom>
                                                              <a:solidFill>
                                                                <a:srgbClr val="009242"/>
                                                              </a:solidFill>
                                                              <a:ln w="228600">
                                                                <a:solidFill>
                                                                  <a:schemeClr val="bg1">
                                                                    <a:lumMod val="65000"/>
                                                                  </a:schemeClr>
                                                                </a:solidFill>
                                                              </a:ln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15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tlCol="0" anchor="ctr"/>
                                                              <a:lstStyle/>
                                                              <a:p>
                                                                <a:pPr algn="ctr"/>
                                                                <a:endParaRPr lang="LID4096" sz="2870" dirty="0"/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53" name="TextBox 5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E8E6EE7-D37D-CF87-CFB3-585F12BCA04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356158">
                                                                <a:off x="4733925" y="9257750"/>
                                                                <a:ext cx="777875" cy="215444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8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</a:rPr>
                                                                  <a:t>Modtag SU</a:t>
                                                                </a:r>
                                                                <a:endParaRPr lang="LID4096" sz="8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54" name="TextBox 53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6CA60C76-A00A-8B30-B5DF-A358A4E4D8B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257918">
                                                                <a:off x="4769644" y="9419676"/>
                                                                <a:ext cx="777875" cy="215444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8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4.000 kr</a:t>
                                                                </a:r>
                                                                <a:endParaRPr lang="LID4096" sz="8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55" name="TextBox 5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9633E61A-1227-C360-F2A9-FFC9FEDE6B2A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257918">
                                                                <a:off x="4619625" y="9777400"/>
                                                                <a:ext cx="777875" cy="400110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2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Freestyle Script" panose="030804020302050B0404" pitchFamily="66" charset="0"/>
                                                                  </a:rPr>
                                                                  <a:t>START</a:t>
                                                                </a:r>
                                                                <a:endParaRPr lang="LID4096" sz="20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Freestyle Script" panose="030804020302050B0404" pitchFamily="66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56" name="TextBox 5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179E9279-4B9E-8A88-D4C6-C099DE0FC59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257918">
                                                                <a:off x="4967286" y="8782782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1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57" name="TextBox 56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BE7EC50B-1BD1-EBB1-DFFC-4B57F28AB46A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830086">
                                                                <a:off x="4395787" y="8725633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2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58" name="TextBox 57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33C7CFE8-65E4-5161-AA45-C118420250F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515208">
                                                                <a:off x="3795712" y="8587520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3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59" name="TextBox 58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67E2268-5545-D50E-2F3B-475A8BE7E1B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920182">
                                                                <a:off x="3205161" y="8316058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4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61" name="TextBox 60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6627CFCB-39AD-B513-D65B-22BF6CF4F568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2688963">
                                                                <a:off x="2695574" y="7968397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5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62" name="TextBox 6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6935F950-125C-90C4-47D3-2421067E0E97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3127905">
                                                                <a:off x="2266950" y="7525484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6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63" name="TextBox 6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76A144A-FC67-38F3-8B20-18EB63E551EA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3597226">
                                                                <a:off x="1909762" y="7015897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7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64" name="TextBox 63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32B539F2-A5B7-9BC3-86D8-8249D83AFE0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4298660">
                                                                <a:off x="1638299" y="6477738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8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65" name="TextBox 6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A4485749-6520-1B21-651C-618E642B279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4936215">
                                                                <a:off x="1471718" y="5877839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9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66" name="TextBox 6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60539EEF-FA27-FE71-992C-514822BC11E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5761421">
                                                                <a:off x="1409698" y="5206150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10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67" name="TextBox 66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1114DD3-259E-95BA-4CBB-661087D6149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6217908">
                                                                <a:off x="1476372" y="4563213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11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68" name="TextBox 67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CEDC8392-9A23-A64D-8E88-7DB0297831D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6910800">
                                                                <a:off x="1652586" y="3977426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12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69" name="TextBox 68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6E60C374-7444-A60B-7284-22507C95DF06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7430479">
                                                                <a:off x="1933574" y="3434501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13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70" name="TextBox 69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8B5989FA-63D5-F4D6-7675-3CD410595DEF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8167987">
                                                                <a:off x="2295525" y="2948727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14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72" name="TextBox 7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C98FB3EF-BE5D-E66B-9352-4AA7497872FD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8758285">
                                                                <a:off x="2776538" y="2520102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15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73" name="TextBox 7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48A03BF-680C-F732-0F5F-3387DA20A531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9179969">
                                                                <a:off x="3333752" y="2181965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16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74" name="TextBox 73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AAFA1DFB-60F7-CAEC-0ED6-6687D1A18FC0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9845874">
                                                                <a:off x="3898902" y="1921617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17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75" name="TextBox 7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9AC693FF-28A3-FBD0-863F-3618879B2D9F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0505452">
                                                                <a:off x="4483102" y="1791443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18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76" name="TextBox 7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004E312-F65D-09EB-0688-2736C55073A0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0800000">
                                                                <a:off x="5114927" y="1766042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19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77" name="TextBox 76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593E5298-9227-16D4-3460-AC03E3CDD8E6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1633126">
                                                                <a:off x="5753102" y="1848592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20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78" name="TextBox 77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86D316DE-AA35-5946-3B49-4661E59ECF1A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2254387">
                                                                <a:off x="6324603" y="2013692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21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80" name="TextBox 79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80CC8D0B-72FA-CFE4-E4BD-D635123EDD7A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2871022">
                                                                <a:off x="6867527" y="2289917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22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81" name="TextBox 80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63D4B380-C7AC-D1C2-B760-DC7EE0CB7D7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3385746">
                                                                <a:off x="7366001" y="2651867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23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82" name="TextBox 8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02BFAB48-5DED-1B4E-1F71-323CD18C8CBC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3898636">
                                                                <a:off x="7785101" y="3077317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24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83" name="TextBox 8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6E0474AE-7612-5468-F5D8-E8A5D02108DC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4679928">
                                                                <a:off x="8150225" y="3604368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25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84" name="TextBox 83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BED2F8EB-04C1-F728-FDED-F049BEB7DBB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5196866">
                                                                <a:off x="8397875" y="4194917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26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85" name="TextBox 8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CB621A6-1D70-F3B1-A441-780AA0D38175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5889462">
                                                                <a:off x="8540749" y="4772767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27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87" name="TextBox 86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9323CFC2-376F-C5DA-9D88-AF1B77DA127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6545861">
                                                                <a:off x="8566151" y="5423641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28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88" name="TextBox 87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C1741F1F-2CF6-81B2-291B-F43D83A2B4DE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7186606">
                                                                <a:off x="8486776" y="6030067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29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90" name="TextBox 89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D16CE7C-9E80-B614-B259-EA3252B17763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7895831">
                                                                <a:off x="8322945" y="6590137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30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92" name="TextBox 9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EADBE744-A4FD-12D8-0A5C-5A8CD655388C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8371848">
                                                                <a:off x="8010525" y="7142587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31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93" name="TextBox 9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0E2F979-22CE-3DA8-7E9F-ADD40FE1104A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8830356">
                                                                <a:off x="7640956" y="7626456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32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94" name="TextBox 93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775E6D2E-BD33-DFC6-F971-8167BA6B1E18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19503975">
                                                                <a:off x="7179945" y="8049368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33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95" name="TextBox 9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B656E520-30C3-E363-1633-5C5B8BF81391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20159607">
                                                                <a:off x="6688455" y="8365598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34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96" name="TextBox 9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DE0CC20F-367B-7EA7-1740-B0863CF8070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20685972">
                                                                <a:off x="6136005" y="8598008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35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97" name="TextBox 96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B0A28C36-4455-0002-060D-0141ED02792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21336330">
                                                                <a:off x="5541646" y="8742788"/>
                                                                <a:ext cx="777875" cy="246221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10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36</a:t>
                                                                </a:r>
                                                                <a:endParaRPr lang="LID4096" sz="7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sp>
                                                            <p:nvSpPr>
                                                              <p:cNvPr id="99" name="TextBox 98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7696D464-C57F-4CCA-B072-92BB5B61526C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 rot="820026">
                                                                <a:off x="3768335" y="9833473"/>
                                                                <a:ext cx="883279" cy="215444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</p:spPr>
                                                            <p:txBody>
                                                              <a:bodyPr wrap="square" rtlCol="0">
                                                                <a:sp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 sz="800" b="1" dirty="0">
                                                                    <a:solidFill>
                                                                      <a:schemeClr val="bg1"/>
                                                                    </a:solidFill>
                                                                    <a:latin typeface="Aptos Black" panose="020F0502020204030204" pitchFamily="34" charset="0"/>
                                                                  </a:rPr>
                                                                  <a:t>Plagiatkontrol</a:t>
                                                                </a:r>
                                                                <a:endParaRPr lang="LID4096" sz="8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pic>
                                                            <p:nvPicPr>
                                                              <p:cNvPr id="1026" name="Picture 2" descr="Chatgpt - Free logo icons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235D2D4-0083-A038-A455-6A789902E9D4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PicPr>
                                                                <a:picLocks noChangeAspect="1" noChangeArrowheads="1"/>
                                                              </p:cNvPicPr>
                                                              <p:nvPr/>
                                                            </p:nvPicPr>
                                                            <p:blipFill>
                                                              <a:blip r:embed="rId3">
                                                                <a:extLst>
                                                                  <a:ext uri="{28A0092B-C50C-407E-A947-70E740481C1C}">
                                                                    <a14:useLocalDpi xmlns:a14="http://schemas.microsoft.com/office/drawing/2010/main" val="0"/>
                                                                  </a:ext>
                                                                </a:extLst>
                                                              </a:blip>
                                                              <a:srcRect/>
                                                              <a:stretch>
                                                                <a:fillRect/>
                                                              </a:stretch>
                                                            </p:blipFill>
                                                            <p:spPr bwMode="auto">
                                                              <a:xfrm rot="933270">
                                                                <a:off x="4174027" y="9382059"/>
                                                                <a:ext cx="295759" cy="295759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  <a:extLst>
                                                                <a:ext uri="{909E8E84-426E-40DD-AFC4-6F175D3DCCD1}">
                                                                  <a14:hiddenFill xmlns:a14="http://schemas.microsoft.com/office/drawing/2010/main">
                                                                    <a:solidFill>
                                                                      <a:srgbClr val="FFFFFF"/>
                                                                    </a:solidFill>
                                                                  </a14:hiddenFill>
                                                                </a:ext>
                                                              </a:extLst>
                                                            </p:spPr>
                                                          </p:pic>
                                                          <p:pic>
                                                            <p:nvPicPr>
                                                              <p:cNvPr id="101" name="Graphic 100" descr="No sign with solid fill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66B6F688-5517-AF09-885F-10444A385349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PicPr>
                                                                <a:picLocks noChangeAspect="1"/>
                                                              </p:cNvPicPr>
                                                              <p:nvPr/>
                                                            </p:nvPicPr>
                                                            <p:blipFill>
                                                              <a:blip r:embed="rId4">
                                                                <a:extLst>
                                                                  <a:ext uri="{28A0092B-C50C-407E-A947-70E740481C1C}">
                                                                    <a14:useLocalDpi xmlns:a14="http://schemas.microsoft.com/office/drawing/2010/main" val="0"/>
                                                                  </a:ext>
                                                                  <a:ext uri="{96DAC541-7B7A-43D3-8B79-37D633B846F1}">
                                                                    <asvg:svgBlip xmlns:asvg="http://schemas.microsoft.com/office/drawing/2016/SVG/main" r:embed="rId5"/>
                                                                  </a:ext>
                                                                </a:extLst>
                                                              </a:blip>
                                                              <a:stretch>
                                                                <a:fillRect/>
                                                              </a:stretch>
                                                            </p:blipFill>
                                                            <p:spPr>
                                                              <a:xfrm rot="798980">
                                                                <a:off x="4016163" y="9222159"/>
                                                                <a:ext cx="607425" cy="607425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</p:spPr>
                                                          </p:pic>
                                                        </p:grpSp>
                                                        <p:pic>
                                                          <p:nvPicPr>
                                                            <p:cNvPr id="2050" name="Picture 2" descr="Ingen tilgængelig billedbeskrivelse.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9F08C2FE-5D64-E4A5-7BAB-4A34234E7A7D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PicPr>
                                                              <a:picLocks noChangeAspect="1" noChangeArrowheads="1"/>
                                                            </p:cNvPicPr>
                                                            <p:nvPr/>
                                                          </p:nvPicPr>
                                                          <p:blipFill>
                                                            <a:blip r:embed="rId6">
                                                              <a:lum bright="70000" contrast="-70000"/>
                                                              <a:extLst>
                                                                <a:ext uri="{BEBA8EAE-BF5A-486C-A8C5-ECC9F3942E4B}">
                                                                  <a14:imgProps xmlns:a14="http://schemas.microsoft.com/office/drawing/2010/main">
                                                                    <a14:imgLayer r:embed="rId7">
                                                                      <a14:imgEffect>
                                                                        <a14:backgroundRemoval t="9883" b="89950" l="2848" r="97320">
                                                                          <a14:foregroundMark x1="17662" y1="48074" x2="17923" y2="47739"/>
                                                                          <a14:foregroundMark x1="17532" y1="48241" x2="17662" y2="48074"/>
                                                                          <a14:foregroundMark x1="17272" y1="48576" x2="17532" y2="48241"/>
                                                                          <a14:foregroundMark x1="16222" y1="49926" x2="16372" y2="49733"/>
                                                                          <a14:foregroundMark x1="12060" y1="55276" x2="14340" y2="52345"/>
                                                                          <a14:foregroundMark x1="10933" y1="48949" x2="9213" y2="49246"/>
                                                                          <a14:foregroundMark x1="16733" y1="47945" x2="16553" y2="47976"/>
                                                                          <a14:foregroundMark x1="17923" y1="47739" x2="16763" y2="47940"/>
                                                                          <a14:foregroundMark x1="9213" y1="49246" x2="3350" y2="58626"/>
                                                                          <a14:foregroundMark x1="3350" y1="58626" x2="6533" y2="68677"/>
                                                                          <a14:foregroundMark x1="6533" y1="68677" x2="9213" y2="69682"/>
                                                                          <a14:foregroundMark x1="3518" y1="56784" x2="2848" y2="66332"/>
                                                                          <a14:foregroundMark x1="57286" y1="35176" x2="56449" y2="37688"/>
                                                                          <a14:foregroundMark x1="96203" y1="22397" x2="97320" y2="21776"/>
                                                                          <a14:foregroundMark x1="88275" y1="26801" x2="89350" y2="26203"/>
                                                                          <a14:foregroundMark x1="95556" y1="29136" x2="93467" y2="37856"/>
                                                                          <a14:foregroundMark x1="97320" y1="21776" x2="97104" y2="22677"/>
                                                                          <a14:foregroundMark x1="91290" y1="43719" x2="91290" y2="43719"/>
                                                                          <a14:foregroundMark x1="75377" y1="80235" x2="75377" y2="80235"/>
                                                                          <a14:foregroundMark x1="33333" y1="14740" x2="33333" y2="14740"/>
                                                                          <a14:foregroundMark x1="12898" y1="61642" x2="12898" y2="61642"/>
                                                                          <a14:foregroundMark x1="11725" y1="50251" x2="11725" y2="50251"/>
                                                                          <a14:backgroundMark x1="13735" y1="49246" x2="13735" y2="49246"/>
                                                                          <a14:backgroundMark x1="14405" y1="48744" x2="14405" y2="48744"/>
                                                                          <a14:backgroundMark x1="15745" y1="48074" x2="15745" y2="48074"/>
                                                                          <a14:backgroundMark x1="14740" y1="48074" x2="11725" y2="49079"/>
                                                                          <a14:backgroundMark x1="15913" y1="48576" x2="15913" y2="48576"/>
                                                                          <a14:backgroundMark x1="16248" y1="48241" x2="16248" y2="48241"/>
                                                                          <a14:backgroundMark x1="16248" y1="48576" x2="16248" y2="48576"/>
                                                                          <a14:backgroundMark x1="15745" y1="47404" x2="14740" y2="48576"/>
                                                                          <a14:backgroundMark x1="16750" y1="47906" x2="16415" y2="47069"/>
                                                                          <a14:backgroundMark x1="16080" y1="47236" x2="16750" y2="47404"/>
                                                                          <a14:backgroundMark x1="16248" y1="47906" x2="16750" y2="47236"/>
                                                                          <a14:backgroundMark x1="10720" y1="49414" x2="11893" y2="48576"/>
                                                                          <a14:backgroundMark x1="90285" y1="26131" x2="95142" y2="27638"/>
                                                                          <a14:backgroundMark x1="90955" y1="25461" x2="89950" y2="25963"/>
                                                                          <a14:backgroundMark x1="89950" y1="25963" x2="89447" y2="26298"/>
                                                                          <a14:backgroundMark x1="96482" y1="25628" x2="95477" y2="27973"/>
                                                                          <a14:backgroundMark x1="95812" y1="28141" x2="95142" y2="28811"/>
                                                                        </a14:backgroundRemoval>
                                                                      </a14:imgEffect>
                                                                    </a14:imgLayer>
                                                                  </a14:imgProps>
                                                                </a:ext>
                                                                <a:ext uri="{28A0092B-C50C-407E-A947-70E740481C1C}">
                                                                  <a14:useLocalDpi xmlns:a14="http://schemas.microsoft.com/office/drawing/2010/main" val="0"/>
                                                                </a:ext>
                                                              </a:extLst>
                                                            </a:blip>
                                                            <a:srcRect/>
                                                            <a:stretch>
                                                              <a:fillRect/>
                                                            </a:stretch>
                                                          </p:blipFill>
                                                          <p:spPr bwMode="auto">
                                                            <a:xfrm>
                                                              <a:off x="5048529" y="9384474"/>
                                                              <a:ext cx="433290" cy="433290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extLst>
                                                              <a:ext uri="{909E8E84-426E-40DD-AFC4-6F175D3DCCD1}">
                                                                <a14:hiddenFill xmlns:a14="http://schemas.microsoft.com/office/drawing/2010/main">
                                                                  <a:solidFill>
                                                                    <a:srgbClr val="FFFFFF"/>
                                                                  </a:solidFill>
                                                                </a14:hiddenFill>
                                                              </a:ext>
                                                            </a:extLst>
                                                          </p:spPr>
                                                        </p:pic>
                                                        <p:sp>
                                                          <p:nvSpPr>
                                                            <p:cNvPr id="3" name="TextBox 2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94DECE88-1925-CB49-2D65-3FC51E84CFD6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SpPr txBox="1"/>
                                                            <p:nvPr/>
                                                          </p:nvSpPr>
                                                          <p:spPr>
                                                            <a:xfrm rot="21556352">
                                                              <a:off x="4941276" y="10013579"/>
                                                              <a:ext cx="777875" cy="215444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</p:spPr>
                                                          <p:txBody>
                                                            <a:bodyPr wrap="square" rtlCol="0">
                                                              <a:spAutoFit/>
                                                            </a:bodyPr>
                                                            <a:lstStyle/>
                                                            <a:p>
                                                              <a:r>
                                                                <a:rPr lang="en-US" sz="800" b="1" dirty="0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Aptos Black" panose="020F0502020204030204" pitchFamily="34" charset="0"/>
                                                                </a:rPr>
                                                                <a:t>Caféen?</a:t>
                                                              </a:r>
                                                              <a:endParaRPr lang="LID4096" sz="800" b="1" dirty="0">
                                                                <a:solidFill>
                                                                  <a:schemeClr val="bg1"/>
                                                                </a:solidFill>
                                                                <a:latin typeface="Aptos Black" panose="020F0502020204030204" pitchFamily="34" charset="0"/>
                                                              </a:endParaRPr>
                                                            </a:p>
                                                          </p:txBody>
                                                        </p:sp>
                                                        <p:sp>
                                                          <p:nvSpPr>
                                                            <p:cNvPr id="7" name="Freeform: Shape 6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E4E0AEB-800F-79B7-BD65-9AB7976DF1B0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SpPr/>
                                                            <p:nvPr/>
                                                          </p:nvSpPr>
                                                          <p:spPr>
                                                            <a:xfrm>
                                                              <a:off x="6543675" y="9929813"/>
                                                              <a:ext cx="864394" cy="388144"/>
                                                            </a:xfrm>
                                                            <a:custGeom>
                                                              <a:avLst/>
                                                              <a:gdLst>
                                                                <a:gd name="connsiteX0" fmla="*/ 0 w 857250"/>
                                                                <a:gd name="connsiteY0" fmla="*/ 266700 h 385762"/>
                                                                <a:gd name="connsiteX1" fmla="*/ 804863 w 857250"/>
                                                                <a:gd name="connsiteY1" fmla="*/ 0 h 385762"/>
                                                                <a:gd name="connsiteX2" fmla="*/ 857250 w 857250"/>
                                                                <a:gd name="connsiteY2" fmla="*/ 85725 h 385762"/>
                                                                <a:gd name="connsiteX3" fmla="*/ 28575 w 857250"/>
                                                                <a:gd name="connsiteY3" fmla="*/ 385762 h 385762"/>
                                                                <a:gd name="connsiteX4" fmla="*/ 0 w 857250"/>
                                                                <a:gd name="connsiteY4" fmla="*/ 266700 h 385762"/>
                                                                <a:gd name="connsiteX0" fmla="*/ 0 w 841772"/>
                                                                <a:gd name="connsiteY0" fmla="*/ 266700 h 385762"/>
                                                                <a:gd name="connsiteX1" fmla="*/ 804863 w 841772"/>
                                                                <a:gd name="connsiteY1" fmla="*/ 0 h 385762"/>
                                                                <a:gd name="connsiteX2" fmla="*/ 841772 w 841772"/>
                                                                <a:gd name="connsiteY2" fmla="*/ 89297 h 385762"/>
                                                                <a:gd name="connsiteX3" fmla="*/ 28575 w 841772"/>
                                                                <a:gd name="connsiteY3" fmla="*/ 385762 h 385762"/>
                                                                <a:gd name="connsiteX4" fmla="*/ 0 w 841772"/>
                                                                <a:gd name="connsiteY4" fmla="*/ 266700 h 385762"/>
                                                                <a:gd name="connsiteX0" fmla="*/ 0 w 854869"/>
                                                                <a:gd name="connsiteY0" fmla="*/ 266700 h 385762"/>
                                                                <a:gd name="connsiteX1" fmla="*/ 804863 w 854869"/>
                                                                <a:gd name="connsiteY1" fmla="*/ 0 h 385762"/>
                                                                <a:gd name="connsiteX2" fmla="*/ 854869 w 854869"/>
                                                                <a:gd name="connsiteY2" fmla="*/ 108347 h 385762"/>
                                                                <a:gd name="connsiteX3" fmla="*/ 28575 w 854869"/>
                                                                <a:gd name="connsiteY3" fmla="*/ 385762 h 385762"/>
                                                                <a:gd name="connsiteX4" fmla="*/ 0 w 854869"/>
                                                                <a:gd name="connsiteY4" fmla="*/ 266700 h 385762"/>
                                                                <a:gd name="connsiteX0" fmla="*/ 0 w 864394"/>
                                                                <a:gd name="connsiteY0" fmla="*/ 264318 h 385762"/>
                                                                <a:gd name="connsiteX1" fmla="*/ 814388 w 864394"/>
                                                                <a:gd name="connsiteY1" fmla="*/ 0 h 385762"/>
                                                                <a:gd name="connsiteX2" fmla="*/ 864394 w 864394"/>
                                                                <a:gd name="connsiteY2" fmla="*/ 108347 h 385762"/>
                                                                <a:gd name="connsiteX3" fmla="*/ 38100 w 864394"/>
                                                                <a:gd name="connsiteY3" fmla="*/ 385762 h 385762"/>
                                                                <a:gd name="connsiteX4" fmla="*/ 0 w 864394"/>
                                                                <a:gd name="connsiteY4" fmla="*/ 264318 h 385762"/>
                                                                <a:gd name="connsiteX0" fmla="*/ 0 w 864394"/>
                                                                <a:gd name="connsiteY0" fmla="*/ 264318 h 388144"/>
                                                                <a:gd name="connsiteX1" fmla="*/ 814388 w 864394"/>
                                                                <a:gd name="connsiteY1" fmla="*/ 0 h 388144"/>
                                                                <a:gd name="connsiteX2" fmla="*/ 864394 w 864394"/>
                                                                <a:gd name="connsiteY2" fmla="*/ 108347 h 388144"/>
                                                                <a:gd name="connsiteX3" fmla="*/ 27384 w 864394"/>
                                                                <a:gd name="connsiteY3" fmla="*/ 388144 h 388144"/>
                                                                <a:gd name="connsiteX4" fmla="*/ 0 w 864394"/>
                                                                <a:gd name="connsiteY4" fmla="*/ 264318 h 388144"/>
                                                              </a:gdLst>
                                                              <a:ahLst/>
                                                              <a:cxnLst>
                                                                <a:cxn ang="0">
                                                                  <a:pos x="connsiteX0" y="connsiteY0"/>
                                                                </a:cxn>
                                                                <a:cxn ang="0">
                                                                  <a:pos x="connsiteX1" y="connsiteY1"/>
                                                                </a:cxn>
                                                                <a:cxn ang="0">
                                                                  <a:pos x="connsiteX2" y="connsiteY2"/>
                                                                </a:cxn>
                                                                <a:cxn ang="0">
                                                                  <a:pos x="connsiteX3" y="connsiteY3"/>
                                                                </a:cxn>
                                                                <a:cxn ang="0">
                                                                  <a:pos x="connsiteX4" y="connsiteY4"/>
                                                                </a:cxn>
                                                              </a:cxnLst>
                                                              <a:rect l="l" t="t" r="r" b="b"/>
                                                              <a:pathLst>
                                                                <a:path w="864394" h="388144">
                                                                  <a:moveTo>
                                                                    <a:pt x="0" y="264318"/>
                                                                  </a:moveTo>
                                                                  <a:lnTo>
                                                                    <a:pt x="814388" y="0"/>
                                                                  </a:lnTo>
                                                                  <a:lnTo>
                                                                    <a:pt x="864394" y="108347"/>
                                                                  </a:lnTo>
                                                                  <a:lnTo>
                                                                    <a:pt x="27384" y="388144"/>
                                                                  </a:lnTo>
                                                                  <a:lnTo>
                                                                    <a:pt x="0" y="264318"/>
                                                                  </a:lnTo>
                                                                  <a:close/>
                                                                </a:path>
                                                              </a:pathLst>
                                                            </a:custGeom>
                                                            <a:solidFill>
                                                              <a:srgbClr val="EB5F8A"/>
                                                            </a:solidFill>
                                                            <a:ln>
                                                              <a:noFill/>
                                                            </a:ln>
                                                          </p:spPr>
                                                          <p:style>
                                                            <a:lnRef idx="2">
                                                              <a:schemeClr val="accent1">
                                                                <a:shade val="15000"/>
                                                              </a:schemeClr>
                                                            </a:lnRef>
                                                            <a:fillRef idx="1">
                                                              <a:schemeClr val="accent1"/>
                                                            </a:fillRef>
                                                            <a:effectRef idx="0">
                                                              <a:schemeClr val="accent1"/>
                                                            </a:effectRef>
                                                            <a:fontRef idx="minor">
                                                              <a:schemeClr val="lt1"/>
                                                            </a:fontRef>
                                                          </p:style>
                                                          <p:txBody>
                                                            <a:bodyPr rtlCol="0" anchor="ctr"/>
                                                            <a:lstStyle/>
                                                            <a:p>
                                                              <a:pPr algn="ctr"/>
                                                              <a:endParaRPr lang="LID4096"/>
                                                            </a:p>
                                                          </p:txBody>
                                                        </p:sp>
                                                        <p:sp>
                                                          <p:nvSpPr>
                                                            <p:cNvPr id="8" name="Freeform: Shape 7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3AED9F2E-4CCA-5865-A859-BBCC525FBD1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SpPr/>
                                                            <p:nvPr/>
                                                          </p:nvSpPr>
                                                          <p:spPr>
                                                            <a:xfrm rot="668000">
                                                              <a:off x="5688133" y="10130994"/>
                                                              <a:ext cx="859490" cy="401722"/>
                                                            </a:xfrm>
                                                            <a:custGeom>
                                                              <a:avLst/>
                                                              <a:gdLst>
                                                                <a:gd name="connsiteX0" fmla="*/ 0 w 857250"/>
                                                                <a:gd name="connsiteY0" fmla="*/ 266700 h 385762"/>
                                                                <a:gd name="connsiteX1" fmla="*/ 804863 w 857250"/>
                                                                <a:gd name="connsiteY1" fmla="*/ 0 h 385762"/>
                                                                <a:gd name="connsiteX2" fmla="*/ 857250 w 857250"/>
                                                                <a:gd name="connsiteY2" fmla="*/ 85725 h 385762"/>
                                                                <a:gd name="connsiteX3" fmla="*/ 28575 w 857250"/>
                                                                <a:gd name="connsiteY3" fmla="*/ 385762 h 385762"/>
                                                                <a:gd name="connsiteX4" fmla="*/ 0 w 857250"/>
                                                                <a:gd name="connsiteY4" fmla="*/ 266700 h 385762"/>
                                                                <a:gd name="connsiteX0" fmla="*/ 0 w 841772"/>
                                                                <a:gd name="connsiteY0" fmla="*/ 266700 h 385762"/>
                                                                <a:gd name="connsiteX1" fmla="*/ 804863 w 841772"/>
                                                                <a:gd name="connsiteY1" fmla="*/ 0 h 385762"/>
                                                                <a:gd name="connsiteX2" fmla="*/ 841772 w 841772"/>
                                                                <a:gd name="connsiteY2" fmla="*/ 89297 h 385762"/>
                                                                <a:gd name="connsiteX3" fmla="*/ 28575 w 841772"/>
                                                                <a:gd name="connsiteY3" fmla="*/ 385762 h 385762"/>
                                                                <a:gd name="connsiteX4" fmla="*/ 0 w 841772"/>
                                                                <a:gd name="connsiteY4" fmla="*/ 266700 h 385762"/>
                                                                <a:gd name="connsiteX0" fmla="*/ 0 w 854869"/>
                                                                <a:gd name="connsiteY0" fmla="*/ 266700 h 385762"/>
                                                                <a:gd name="connsiteX1" fmla="*/ 804863 w 854869"/>
                                                                <a:gd name="connsiteY1" fmla="*/ 0 h 385762"/>
                                                                <a:gd name="connsiteX2" fmla="*/ 854869 w 854869"/>
                                                                <a:gd name="connsiteY2" fmla="*/ 108347 h 385762"/>
                                                                <a:gd name="connsiteX3" fmla="*/ 28575 w 854869"/>
                                                                <a:gd name="connsiteY3" fmla="*/ 385762 h 385762"/>
                                                                <a:gd name="connsiteX4" fmla="*/ 0 w 854869"/>
                                                                <a:gd name="connsiteY4" fmla="*/ 266700 h 385762"/>
                                                                <a:gd name="connsiteX0" fmla="*/ 0 w 864394"/>
                                                                <a:gd name="connsiteY0" fmla="*/ 264318 h 385762"/>
                                                                <a:gd name="connsiteX1" fmla="*/ 814388 w 864394"/>
                                                                <a:gd name="connsiteY1" fmla="*/ 0 h 385762"/>
                                                                <a:gd name="connsiteX2" fmla="*/ 864394 w 864394"/>
                                                                <a:gd name="connsiteY2" fmla="*/ 108347 h 385762"/>
                                                                <a:gd name="connsiteX3" fmla="*/ 38100 w 864394"/>
                                                                <a:gd name="connsiteY3" fmla="*/ 385762 h 385762"/>
                                                                <a:gd name="connsiteX4" fmla="*/ 0 w 864394"/>
                                                                <a:gd name="connsiteY4" fmla="*/ 264318 h 385762"/>
                                                                <a:gd name="connsiteX0" fmla="*/ 0 w 864394"/>
                                                                <a:gd name="connsiteY0" fmla="*/ 264318 h 388144"/>
                                                                <a:gd name="connsiteX1" fmla="*/ 814388 w 864394"/>
                                                                <a:gd name="connsiteY1" fmla="*/ 0 h 388144"/>
                                                                <a:gd name="connsiteX2" fmla="*/ 864394 w 864394"/>
                                                                <a:gd name="connsiteY2" fmla="*/ 108347 h 388144"/>
                                                                <a:gd name="connsiteX3" fmla="*/ 27384 w 864394"/>
                                                                <a:gd name="connsiteY3" fmla="*/ 388144 h 388144"/>
                                                                <a:gd name="connsiteX4" fmla="*/ 0 w 864394"/>
                                                                <a:gd name="connsiteY4" fmla="*/ 264318 h 388144"/>
                                                                <a:gd name="connsiteX0" fmla="*/ 0 w 864394"/>
                                                                <a:gd name="connsiteY0" fmla="*/ 267382 h 391208"/>
                                                                <a:gd name="connsiteX1" fmla="*/ 805290 w 864394"/>
                                                                <a:gd name="connsiteY1" fmla="*/ 0 h 391208"/>
                                                                <a:gd name="connsiteX2" fmla="*/ 864394 w 864394"/>
                                                                <a:gd name="connsiteY2" fmla="*/ 111411 h 391208"/>
                                                                <a:gd name="connsiteX3" fmla="*/ 27384 w 864394"/>
                                                                <a:gd name="connsiteY3" fmla="*/ 391208 h 391208"/>
                                                                <a:gd name="connsiteX4" fmla="*/ 0 w 864394"/>
                                                                <a:gd name="connsiteY4" fmla="*/ 267382 h 391208"/>
                                                                <a:gd name="connsiteX0" fmla="*/ 0 w 859490"/>
                                                                <a:gd name="connsiteY0" fmla="*/ 267382 h 391208"/>
                                                                <a:gd name="connsiteX1" fmla="*/ 805290 w 859490"/>
                                                                <a:gd name="connsiteY1" fmla="*/ 0 h 391208"/>
                                                                <a:gd name="connsiteX2" fmla="*/ 859490 w 859490"/>
                                                                <a:gd name="connsiteY2" fmla="*/ 111162 h 391208"/>
                                                                <a:gd name="connsiteX3" fmla="*/ 27384 w 859490"/>
                                                                <a:gd name="connsiteY3" fmla="*/ 391208 h 391208"/>
                                                                <a:gd name="connsiteX4" fmla="*/ 0 w 859490"/>
                                                                <a:gd name="connsiteY4" fmla="*/ 267382 h 391208"/>
                                                                <a:gd name="connsiteX0" fmla="*/ 0 w 859490"/>
                                                                <a:gd name="connsiteY0" fmla="*/ 267382 h 401722"/>
                                                                <a:gd name="connsiteX1" fmla="*/ 805290 w 859490"/>
                                                                <a:gd name="connsiteY1" fmla="*/ 0 h 401722"/>
                                                                <a:gd name="connsiteX2" fmla="*/ 859490 w 859490"/>
                                                                <a:gd name="connsiteY2" fmla="*/ 111162 h 401722"/>
                                                                <a:gd name="connsiteX3" fmla="*/ 29453 w 859490"/>
                                                                <a:gd name="connsiteY3" fmla="*/ 401722 h 401722"/>
                                                                <a:gd name="connsiteX4" fmla="*/ 0 w 859490"/>
                                                                <a:gd name="connsiteY4" fmla="*/ 267382 h 401722"/>
                                                              </a:gdLst>
                                                              <a:ahLst/>
                                                              <a:cxnLst>
                                                                <a:cxn ang="0">
                                                                  <a:pos x="connsiteX0" y="connsiteY0"/>
                                                                </a:cxn>
                                                                <a:cxn ang="0">
                                                                  <a:pos x="connsiteX1" y="connsiteY1"/>
                                                                </a:cxn>
                                                                <a:cxn ang="0">
                                                                  <a:pos x="connsiteX2" y="connsiteY2"/>
                                                                </a:cxn>
                                                                <a:cxn ang="0">
                                                                  <a:pos x="connsiteX3" y="connsiteY3"/>
                                                                </a:cxn>
                                                                <a:cxn ang="0">
                                                                  <a:pos x="connsiteX4" y="connsiteY4"/>
                                                                </a:cxn>
                                                              </a:cxnLst>
                                                              <a:rect l="l" t="t" r="r" b="b"/>
                                                              <a:pathLst>
                                                                <a:path w="859490" h="401722">
                                                                  <a:moveTo>
                                                                    <a:pt x="0" y="267382"/>
                                                                  </a:moveTo>
                                                                  <a:lnTo>
                                                                    <a:pt x="805290" y="0"/>
                                                                  </a:lnTo>
                                                                  <a:lnTo>
                                                                    <a:pt x="859490" y="111162"/>
                                                                  </a:lnTo>
                                                                  <a:lnTo>
                                                                    <a:pt x="29453" y="401722"/>
                                                                  </a:lnTo>
                                                                  <a:lnTo>
                                                                    <a:pt x="0" y="267382"/>
                                                                  </a:lnTo>
                                                                  <a:close/>
                                                                </a:path>
                                                              </a:pathLst>
                                                            </a:custGeom>
                                                            <a:solidFill>
                                                              <a:srgbClr val="EB5F8A"/>
                                                            </a:solidFill>
                                                            <a:ln>
                                                              <a:noFill/>
                                                            </a:ln>
                                                          </p:spPr>
                                                          <p:style>
                                                            <a:lnRef idx="2">
                                                              <a:schemeClr val="accent1">
                                                                <a:shade val="15000"/>
                                                              </a:schemeClr>
                                                            </a:lnRef>
                                                            <a:fillRef idx="1">
                                                              <a:schemeClr val="accent1"/>
                                                            </a:fillRef>
                                                            <a:effectRef idx="0">
                                                              <a:schemeClr val="accent1"/>
                                                            </a:effectRef>
                                                            <a:fontRef idx="minor">
                                                              <a:schemeClr val="lt1"/>
                                                            </a:fontRef>
                                                          </p:style>
                                                          <p:txBody>
                                                            <a:bodyPr rtlCol="0" anchor="ctr"/>
                                                            <a:lstStyle/>
                                                            <a:p>
                                                              <a:pPr algn="ctr"/>
                                                              <a:endParaRPr lang="LID4096"/>
                                                            </a:p>
                                                          </p:txBody>
                                                        </p:sp>
                                                      </p:grpSp>
                                                      <p:pic>
                                                        <p:nvPicPr>
                                                          <p:cNvPr id="28" name="Picture 4" descr="Four Leaf Clover - Free nature icons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2B54E51F-AE21-6CB3-B4DA-D691747F1A9B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PicPr>
                                                            <a:picLocks noChangeAspect="1" noChangeArrowheads="1"/>
                                                          </p:cNvPicPr>
                                                          <p:nvPr/>
                                                        </p:nvPicPr>
                                                        <p:blipFill>
                                                          <a:blip r:embed="rId8">
                                                            <a:lum bright="70000" contrast="-70000"/>
                                                            <a:extLst>
                                                              <a:ext uri="{28A0092B-C50C-407E-A947-70E740481C1C}">
                                                                <a14:useLocalDpi xmlns:a14="http://schemas.microsoft.com/office/drawing/2010/main" val="0"/>
                                                              </a:ext>
                                                            </a:extLst>
                                                          </a:blip>
                                                          <a:srcRect/>
                                                          <a:stretch>
                                                            <a:fillRect/>
                                                          </a:stretch>
                                                        </p:blipFill>
                                                        <p:spPr bwMode="auto">
                                                          <a:xfrm rot="206536">
                                                            <a:off x="5237163" y="9429750"/>
                                                            <a:ext cx="296862" cy="296862"/>
                                                          </a:xfrm>
                                                          <a:prstGeom prst="rect">
                                                            <a:avLst/>
                                                          </a:prstGeom>
                                                          <a:noFill/>
                                                          <a:extLst>
                                                            <a:ext uri="{909E8E84-426E-40DD-AFC4-6F175D3DCCD1}">
                                                              <a14:hiddenFill xmlns:a14="http://schemas.microsoft.com/office/drawing/2010/main"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14:hiddenFill>
                                                            </a:ext>
                                                          </a:extLst>
                                                        </p:spPr>
                                                      </p:pic>
                                                      <p:sp>
                                                        <p:nvSpPr>
                                                          <p:cNvPr id="60" name="TextBox 5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FB788CE-CC9B-6212-3C73-EFC349703F5F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SpPr txBox="1"/>
                                                          <p:nvPr/>
                                                        </p:nvSpPr>
                                                        <p:spPr>
                                                          <a:xfrm rot="19776">
                                                            <a:off x="5034418" y="10045841"/>
                                                            <a:ext cx="777875" cy="215444"/>
                                                          </a:xfrm>
                                                          <a:prstGeom prst="rect">
                                                            <a:avLst/>
                                                          </a:prstGeom>
                                                          <a:noFill/>
                                                        </p:spPr>
                                                        <p:txBody>
                                                          <a:bodyPr wrap="square" rtlCol="0">
                                                            <a:spAutoFit/>
                                                          </a:bodyPr>
                                                          <a:lstStyle/>
                                                          <a:p>
                                                            <a:r>
                                                              <a:rPr lang="en-US" sz="800" b="1" dirty="0">
                                                                <a:solidFill>
                                                                  <a:schemeClr val="bg1"/>
                                                                </a:solidFill>
                                                                <a:latin typeface="Aptos Black" panose="020F0502020204030204" pitchFamily="34" charset="0"/>
                                                              </a:rPr>
                                                              <a:t>Skæbnen</a:t>
                                                            </a:r>
                                                            <a:endParaRPr lang="LID4096" sz="800" b="1" dirty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Aptos Black" panose="020F0502020204030204" pitchFamily="34" charset="0"/>
                                                            </a:endParaRPr>
                                                          </a:p>
                                                        </p:txBody>
                                                      </p:sp>
                                                    </p:grpSp>
                                                    <p:pic>
                                                      <p:nvPicPr>
                                                        <p:cNvPr id="79" name="Picture 4" descr="Four Leaf Clover - Free nature icons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C587254A-CECB-AA62-18BF-ED4E568D4853}"/>
                                                            </a:ext>
                                                          </a:extLst>
                                                        </p:cNvPr>
                                                        <p:cNvPicPr>
                                                          <a:picLocks noChangeAspect="1" noChangeArrowheads="1"/>
                                                        </p:cNvPicPr>
                                                        <p:nvPr/>
                                                      </p:nvPicPr>
                                                      <p:blipFill>
                                                        <a:blip r:embed="rId8">
                                                          <a:lum bright="70000" contrast="-70000"/>
                                                          <a:extLst>
                                                            <a:ext uri="{28A0092B-C50C-407E-A947-70E740481C1C}">
                                                              <a14:useLocalDpi xmlns:a14="http://schemas.microsoft.com/office/drawing/2010/main" val="0"/>
                                                            </a:ext>
                                                          </a:extLst>
                                                        </a:blip>
                                                        <a:srcRect/>
                                                        <a:stretch>
                                                          <a:fillRect/>
                                                        </a:stretch>
                                                      </p:blipFill>
                                                      <p:spPr bwMode="auto">
                                                        <a:xfrm>
                                                          <a:off x="5254308" y="9434513"/>
                                                          <a:ext cx="296862" cy="296862"/>
                                                        </a:xfrm>
                                                        <a:prstGeom prst="rect">
                                                          <a:avLst/>
                                                        </a:prstGeom>
                                                        <a:noFill/>
                                                        <a:extLst>
                                                          <a:ext uri="{909E8E84-426E-40DD-AFC4-6F175D3DCCD1}">
                                                            <a14:hiddenFill xmlns:a14="http://schemas.microsoft.com/office/drawing/2010/main">
                                                              <a:solidFill>
                                                                <a:srgbClr val="FFFFFF"/>
                                                              </a:solidFill>
                                                            </a14:hiddenFill>
                                                          </a:ext>
                                                        </a:extLst>
                                                      </p:spPr>
                                                    </p:pic>
                                                    <p:sp>
                                                      <p:nvSpPr>
                                                        <p:cNvPr id="86" name="TextBox 85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EEEE865F-57CC-CA00-3DE5-F04EBCBD3DEB}"/>
                                                            </a:ext>
                                                          </a:extLst>
                                                        </p:cNvPr>
                                                        <p:cNvSpPr txBox="1"/>
                                                        <p:nvPr/>
                                                      </p:nvSpPr>
                                                      <p:spPr>
                                                        <a:xfrm>
                                                          <a:off x="5075377" y="10030602"/>
                                                          <a:ext cx="777875" cy="215444"/>
                                                        </a:xfrm>
                                                        <a:prstGeom prst="rect">
                                                          <a:avLst/>
                                                        </a:prstGeom>
                                                        <a:noFill/>
                                                      </p:spPr>
                                                      <p:txBody>
                                                        <a:bodyPr wrap="square" rtlCol="0">
                                                          <a:spAutoFit/>
                                                        </a:bodyPr>
                                                        <a:lstStyle/>
                                                        <a:p>
                                                          <a:r>
                                                            <a:rPr lang="en-US" sz="800" b="1" dirty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Aptos Black" panose="020F0502020204030204" pitchFamily="34" charset="0"/>
                                                            </a:rPr>
                                                            <a:t>Skæbnen</a:t>
                                                          </a:r>
                                                          <a:endParaRPr lang="LID4096" sz="800" b="1" dirty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Aptos Black" panose="020F0502020204030204" pitchFamily="34" charset="0"/>
                                                          </a:endParaRPr>
                                                        </a:p>
                                                      </p:txBody>
                                                    </p:sp>
                                                  </p:grpSp>
                                                  <p:pic>
                                                    <p:nvPicPr>
                                                      <p:cNvPr id="91" name="Picture 4" descr="Four Leaf Clover - Free nature icons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DF1AB2A4-6C42-8F27-39B8-72BBFFB64D6C}"/>
                                                          </a:ext>
                                                        </a:extLst>
                                                      </p:cNvPr>
                                                      <p:cNvPicPr>
                                                        <a:picLocks noChangeAspect="1" noChangeArrowheads="1"/>
                                                      </p:cNvPicPr>
                                                      <p:nvPr/>
                                                    </p:nvPicPr>
                                                    <p:blipFill>
                                                      <a:blip r:embed="rId8">
                                                        <a:lum bright="70000" contrast="-70000"/>
                                                        <a:extLst>
                                                          <a:ext uri="{28A0092B-C50C-407E-A947-70E740481C1C}">
                                                            <a14:useLocalDpi xmlns:a14="http://schemas.microsoft.com/office/drawing/2010/main" val="0"/>
                                                          </a:ext>
                                                        </a:extLst>
                                                      </a:blip>
                                                      <a:srcRect/>
                                                      <a:stretch>
                                                        <a:fillRect/>
                                                      </a:stretch>
                                                    </p:blipFill>
                                                    <p:spPr bwMode="auto">
                                                      <a:xfrm>
                                                        <a:off x="5209064" y="9432132"/>
                                                        <a:ext cx="296862" cy="296862"/>
                                                      </a:xfrm>
                                                      <a:prstGeom prst="rect">
                                                        <a:avLst/>
                                                      </a:prstGeom>
                                                      <a:noFill/>
                                                      <a:extLst>
                                                        <a:ext uri="{909E8E84-426E-40DD-AFC4-6F175D3DCCD1}">
                                                          <a14:hiddenFill xmlns:a14="http://schemas.microsoft.com/office/drawing/2010/main"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14:hiddenFill>
                                                        </a:ext>
                                                      </a:extLst>
                                                    </p:spPr>
                                                  </p:pic>
                                                  <p:sp>
                                                    <p:nvSpPr>
                                                      <p:cNvPr id="98" name="TextBox 97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F69CF804-C1A2-EAA2-4B51-E7325B575C14}"/>
                                                          </a:ext>
                                                        </a:extLst>
                                                      </p:cNvPr>
                                                      <p:cNvSpPr txBox="1"/>
                                                      <p:nvPr/>
                                                    </p:nvSpPr>
                                                    <p:spPr>
                                                      <a:xfrm>
                                                        <a:off x="5030133" y="10028221"/>
                                                        <a:ext cx="777875" cy="215444"/>
                                                      </a:xfrm>
                                                      <a:prstGeom prst="rect">
                                                        <a:avLst/>
                                                      </a:prstGeom>
                                                      <a:noFill/>
                                                    </p:spPr>
                                                    <p:txBody>
                                                      <a:bodyPr wrap="square" rtlCol="0">
                                                        <a:spAutoFit/>
                                                      </a:bodyPr>
                                                      <a:lstStyle/>
                                                      <a:p>
                                                        <a:r>
                                                          <a:rPr lang="en-US" sz="800" b="1" dirty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Aptos Black" panose="020F0502020204030204" pitchFamily="34" charset="0"/>
                                                          </a:rPr>
                                                          <a:t>Skæbnen</a:t>
                                                        </a:r>
                                                        <a:endParaRPr lang="LID4096" sz="800" b="1" dirty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Aptos Black" panose="020F0502020204030204" pitchFamily="34" charset="0"/>
                                                        </a:endParaRPr>
                                                      </a:p>
                                                    </p:txBody>
                                                  </p:sp>
                                                </p:grpSp>
                                                <p:pic>
                                                  <p:nvPicPr>
                                                    <p:cNvPr id="102" name="Picture 4" descr="Four Leaf Clover - Free nature icons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E1570D91-484D-88EC-119B-323272A62B61}"/>
                                                        </a:ext>
                                                      </a:extLst>
                                                    </p:cNvPr>
                                                    <p:cNvPicPr>
                                                      <a:picLocks noChangeAspect="1" noChangeArrowheads="1"/>
                                                    </p:cNvPicPr>
                                                    <p:nvPr/>
                                                  </p:nvPicPr>
                                                  <p:blipFill>
                                                    <a:blip r:embed="rId8">
                                                      <a:lum bright="70000" contrast="-70000"/>
                                                      <a:extLst>
                                                        <a:ext uri="{28A0092B-C50C-407E-A947-70E740481C1C}">
                                                          <a14:useLocalDpi xmlns:a14="http://schemas.microsoft.com/office/drawing/2010/main" val="0"/>
                                                        </a:ext>
                                                      </a:extLst>
                                                    </a:blip>
                                                    <a:srcRect/>
                                                    <a:stretch>
                                                      <a:fillRect/>
                                                    </a:stretch>
                                                  </p:blipFill>
                                                  <p:spPr bwMode="auto">
                                                    <a:xfrm>
                                                      <a:off x="5178108" y="9450388"/>
                                                      <a:ext cx="296862" cy="296862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noFill/>
                                                    <a:extLst>
                                                      <a:ext uri="{909E8E84-426E-40DD-AFC4-6F175D3DCCD1}">
                                                        <a14:hiddenFill xmlns:a14="http://schemas.microsoft.com/office/drawing/2010/main">
                                                          <a:solidFill>
                                                            <a:srgbClr val="FFFFFF"/>
                                                          </a:solidFill>
                                                        </a14:hiddenFill>
                                                      </a:ext>
                                                    </a:extLst>
                                                  </p:spPr>
                                                </p:pic>
                                                <p:sp>
                                                  <p:nvSpPr>
                                                    <p:cNvPr id="103" name="TextBox 102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7C569B18-AADB-49D2-75CE-4E567F716D06}"/>
                                                        </a:ext>
                                                      </a:extLst>
                                                    </p:cNvPr>
                                                    <p:cNvSpPr txBox="1"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4996002" y="10036952"/>
                                                      <a:ext cx="777875" cy="215444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noFill/>
                                                  </p:spPr>
                                                  <p:txBody>
                                                    <a:bodyPr wrap="square" rtlCol="0">
                                                      <a:spAutoFit/>
                                                    </a:bodyPr>
                                                    <a:lstStyle/>
                                                    <a:p>
                                                      <a:r>
                                                        <a:rPr lang="en-US" sz="800" b="1" dirty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Aptos Black" panose="020F0502020204030204" pitchFamily="34" charset="0"/>
                                                        </a:rPr>
                                                        <a:t>Skæbnen</a:t>
                                                      </a:r>
                                                      <a:endParaRPr lang="LID4096" sz="800" b="1" dirty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Aptos Black" panose="020F0502020204030204" pitchFamily="34" charset="0"/>
                                                      </a:endParaRPr>
                                                    </a:p>
                                                  </p:txBody>
                                                </p:sp>
                                              </p:grpSp>
                                              <p:pic>
                                                <p:nvPicPr>
                                                  <p:cNvPr id="105" name="Picture 4" descr="Four Leaf Clover - Free nature icons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D126B077-82C7-7C9C-A3AE-DE6567430D80}"/>
                                                      </a:ext>
                                                    </a:extLst>
                                                  </p:cNvPr>
                                                  <p:cNvPicPr>
                                                    <a:picLocks noChangeAspect="1" noChangeArrowheads="1"/>
                                                  </p:cNvPicPr>
                                                  <p:nvPr/>
                                                </p:nvPicPr>
                                                <p:blipFill>
                                                  <a:blip r:embed="rId8">
                                                    <a:lum bright="70000" contrast="-70000"/>
                                                    <a:extLst>
                                                      <a:ext uri="{28A0092B-C50C-407E-A947-70E740481C1C}">
                                                        <a14:useLocalDpi xmlns:a14="http://schemas.microsoft.com/office/drawing/2010/main" val="0"/>
                                                      </a:ext>
                                                    </a:extLst>
                                                  </a:blip>
                                                  <a:srcRect/>
                                                  <a:stretch>
                                                    <a:fillRect/>
                                                  </a:stretch>
                                                </p:blipFill>
                                                <p:spPr bwMode="auto">
                                                  <a:xfrm>
                                                    <a:off x="5301298" y="9371013"/>
                                                    <a:ext cx="296862" cy="296862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noFill/>
                                                  <a:extLst>
                                                    <a:ext uri="{909E8E84-426E-40DD-AFC4-6F175D3DCCD1}">
                                                      <a14:hiddenFill xmlns:a14="http://schemas.microsoft.com/office/drawing/2010/main"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14:hiddenFill>
                                                    </a:ext>
                                                  </a:extLst>
                                                </p:spPr>
                                              </p:pic>
                                              <p:sp>
                                                <p:nvSpPr>
                                                  <p:cNvPr id="106" name="TextBox 105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22212C22-07B9-CA30-4FDD-22ED12885A94}"/>
                                                      </a:ext>
                                                    </a:extLst>
                                                  </p:cNvPr>
                                                  <p:cNvSpPr txBox="1"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5114112" y="9998852"/>
                                                    <a:ext cx="777875" cy="215444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noFill/>
                                                </p:spPr>
                                                <p:txBody>
                                                  <a:bodyPr wrap="square" rtlCol="0">
                                                    <a:spAutoFit/>
                                                  </a:bodyPr>
                                                  <a:lstStyle/>
                                                  <a:p>
                                                    <a:r>
                                                      <a:rPr lang="en-US" sz="800" b="1" dirty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Aptos Black" panose="020F0502020204030204" pitchFamily="34" charset="0"/>
                                                      </a:rPr>
                                                      <a:t>Skæbnen</a:t>
                                                    </a:r>
                                                    <a:endParaRPr lang="LID4096" sz="800" b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Aptos Black" panose="020F0502020204030204" pitchFamily="34" charset="0"/>
                                                    </a:endParaRPr>
                                                  </a:p>
                                                </p:txBody>
                                              </p:sp>
                                            </p:grpSp>
                                            <p:sp>
                                              <p:nvSpPr>
                                                <p:cNvPr id="108" name="Freeform: Shape 107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1B2F7BE4-9814-5CC8-178E-26FEF596E87D}"/>
                                                    </a:ext>
                                                  </a:extLst>
                                                </p:cNvPr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 rot="1099798">
                                                  <a:off x="5010197" y="10210696"/>
                                                  <a:ext cx="836885" cy="391592"/>
                                                </a:xfrm>
                                                <a:custGeom>
                                                  <a:avLst/>
                                                  <a:gdLst>
                                                    <a:gd name="connsiteX0" fmla="*/ 0 w 857250"/>
                                                    <a:gd name="connsiteY0" fmla="*/ 266700 h 385762"/>
                                                    <a:gd name="connsiteX1" fmla="*/ 804863 w 857250"/>
                                                    <a:gd name="connsiteY1" fmla="*/ 0 h 385762"/>
                                                    <a:gd name="connsiteX2" fmla="*/ 857250 w 857250"/>
                                                    <a:gd name="connsiteY2" fmla="*/ 85725 h 385762"/>
                                                    <a:gd name="connsiteX3" fmla="*/ 28575 w 857250"/>
                                                    <a:gd name="connsiteY3" fmla="*/ 385762 h 385762"/>
                                                    <a:gd name="connsiteX4" fmla="*/ 0 w 857250"/>
                                                    <a:gd name="connsiteY4" fmla="*/ 266700 h 385762"/>
                                                    <a:gd name="connsiteX0" fmla="*/ 0 w 841772"/>
                                                    <a:gd name="connsiteY0" fmla="*/ 266700 h 385762"/>
                                                    <a:gd name="connsiteX1" fmla="*/ 804863 w 841772"/>
                                                    <a:gd name="connsiteY1" fmla="*/ 0 h 385762"/>
                                                    <a:gd name="connsiteX2" fmla="*/ 841772 w 841772"/>
                                                    <a:gd name="connsiteY2" fmla="*/ 89297 h 385762"/>
                                                    <a:gd name="connsiteX3" fmla="*/ 28575 w 841772"/>
                                                    <a:gd name="connsiteY3" fmla="*/ 385762 h 385762"/>
                                                    <a:gd name="connsiteX4" fmla="*/ 0 w 841772"/>
                                                    <a:gd name="connsiteY4" fmla="*/ 266700 h 385762"/>
                                                    <a:gd name="connsiteX0" fmla="*/ 0 w 854869"/>
                                                    <a:gd name="connsiteY0" fmla="*/ 266700 h 385762"/>
                                                    <a:gd name="connsiteX1" fmla="*/ 804863 w 854869"/>
                                                    <a:gd name="connsiteY1" fmla="*/ 0 h 385762"/>
                                                    <a:gd name="connsiteX2" fmla="*/ 854869 w 854869"/>
                                                    <a:gd name="connsiteY2" fmla="*/ 108347 h 385762"/>
                                                    <a:gd name="connsiteX3" fmla="*/ 28575 w 854869"/>
                                                    <a:gd name="connsiteY3" fmla="*/ 385762 h 385762"/>
                                                    <a:gd name="connsiteX4" fmla="*/ 0 w 854869"/>
                                                    <a:gd name="connsiteY4" fmla="*/ 266700 h 385762"/>
                                                    <a:gd name="connsiteX0" fmla="*/ 0 w 864394"/>
                                                    <a:gd name="connsiteY0" fmla="*/ 264318 h 385762"/>
                                                    <a:gd name="connsiteX1" fmla="*/ 814388 w 864394"/>
                                                    <a:gd name="connsiteY1" fmla="*/ 0 h 385762"/>
                                                    <a:gd name="connsiteX2" fmla="*/ 864394 w 864394"/>
                                                    <a:gd name="connsiteY2" fmla="*/ 108347 h 385762"/>
                                                    <a:gd name="connsiteX3" fmla="*/ 38100 w 864394"/>
                                                    <a:gd name="connsiteY3" fmla="*/ 385762 h 385762"/>
                                                    <a:gd name="connsiteX4" fmla="*/ 0 w 864394"/>
                                                    <a:gd name="connsiteY4" fmla="*/ 264318 h 385762"/>
                                                    <a:gd name="connsiteX0" fmla="*/ 0 w 864394"/>
                                                    <a:gd name="connsiteY0" fmla="*/ 264318 h 388144"/>
                                                    <a:gd name="connsiteX1" fmla="*/ 814388 w 864394"/>
                                                    <a:gd name="connsiteY1" fmla="*/ 0 h 388144"/>
                                                    <a:gd name="connsiteX2" fmla="*/ 864394 w 864394"/>
                                                    <a:gd name="connsiteY2" fmla="*/ 108347 h 388144"/>
                                                    <a:gd name="connsiteX3" fmla="*/ 27384 w 864394"/>
                                                    <a:gd name="connsiteY3" fmla="*/ 388144 h 388144"/>
                                                    <a:gd name="connsiteX4" fmla="*/ 0 w 864394"/>
                                                    <a:gd name="connsiteY4" fmla="*/ 264318 h 388144"/>
                                                    <a:gd name="connsiteX0" fmla="*/ 0 w 864394"/>
                                                    <a:gd name="connsiteY0" fmla="*/ 267382 h 391208"/>
                                                    <a:gd name="connsiteX1" fmla="*/ 805290 w 864394"/>
                                                    <a:gd name="connsiteY1" fmla="*/ 0 h 391208"/>
                                                    <a:gd name="connsiteX2" fmla="*/ 864394 w 864394"/>
                                                    <a:gd name="connsiteY2" fmla="*/ 111411 h 391208"/>
                                                    <a:gd name="connsiteX3" fmla="*/ 27384 w 864394"/>
                                                    <a:gd name="connsiteY3" fmla="*/ 391208 h 391208"/>
                                                    <a:gd name="connsiteX4" fmla="*/ 0 w 864394"/>
                                                    <a:gd name="connsiteY4" fmla="*/ 267382 h 391208"/>
                                                    <a:gd name="connsiteX0" fmla="*/ 0 w 859490"/>
                                                    <a:gd name="connsiteY0" fmla="*/ 267382 h 391208"/>
                                                    <a:gd name="connsiteX1" fmla="*/ 805290 w 859490"/>
                                                    <a:gd name="connsiteY1" fmla="*/ 0 h 391208"/>
                                                    <a:gd name="connsiteX2" fmla="*/ 859490 w 859490"/>
                                                    <a:gd name="connsiteY2" fmla="*/ 111162 h 391208"/>
                                                    <a:gd name="connsiteX3" fmla="*/ 27384 w 859490"/>
                                                    <a:gd name="connsiteY3" fmla="*/ 391208 h 391208"/>
                                                    <a:gd name="connsiteX4" fmla="*/ 0 w 859490"/>
                                                    <a:gd name="connsiteY4" fmla="*/ 267382 h 391208"/>
                                                    <a:gd name="connsiteX0" fmla="*/ 0 w 859490"/>
                                                    <a:gd name="connsiteY0" fmla="*/ 267382 h 401722"/>
                                                    <a:gd name="connsiteX1" fmla="*/ 805290 w 859490"/>
                                                    <a:gd name="connsiteY1" fmla="*/ 0 h 401722"/>
                                                    <a:gd name="connsiteX2" fmla="*/ 859490 w 859490"/>
                                                    <a:gd name="connsiteY2" fmla="*/ 111162 h 401722"/>
                                                    <a:gd name="connsiteX3" fmla="*/ 29453 w 859490"/>
                                                    <a:gd name="connsiteY3" fmla="*/ 401722 h 401722"/>
                                                    <a:gd name="connsiteX4" fmla="*/ 0 w 859490"/>
                                                    <a:gd name="connsiteY4" fmla="*/ 267382 h 401722"/>
                                                    <a:gd name="connsiteX0" fmla="*/ 0 w 848188"/>
                                                    <a:gd name="connsiteY0" fmla="*/ 267382 h 401722"/>
                                                    <a:gd name="connsiteX1" fmla="*/ 805290 w 848188"/>
                                                    <a:gd name="connsiteY1" fmla="*/ 0 h 401722"/>
                                                    <a:gd name="connsiteX2" fmla="*/ 848188 w 848188"/>
                                                    <a:gd name="connsiteY2" fmla="*/ 114907 h 401722"/>
                                                    <a:gd name="connsiteX3" fmla="*/ 29453 w 848188"/>
                                                    <a:gd name="connsiteY3" fmla="*/ 401722 h 401722"/>
                                                    <a:gd name="connsiteX4" fmla="*/ 0 w 848188"/>
                                                    <a:gd name="connsiteY4" fmla="*/ 267382 h 401722"/>
                                                    <a:gd name="connsiteX0" fmla="*/ 0 w 848188"/>
                                                    <a:gd name="connsiteY0" fmla="*/ 259506 h 393846"/>
                                                    <a:gd name="connsiteX1" fmla="*/ 789083 w 848188"/>
                                                    <a:gd name="connsiteY1" fmla="*/ 0 h 393846"/>
                                                    <a:gd name="connsiteX2" fmla="*/ 848188 w 848188"/>
                                                    <a:gd name="connsiteY2" fmla="*/ 107031 h 393846"/>
                                                    <a:gd name="connsiteX3" fmla="*/ 29453 w 848188"/>
                                                    <a:gd name="connsiteY3" fmla="*/ 393846 h 393846"/>
                                                    <a:gd name="connsiteX4" fmla="*/ 0 w 848188"/>
                                                    <a:gd name="connsiteY4" fmla="*/ 259506 h 393846"/>
                                                    <a:gd name="connsiteX0" fmla="*/ 0 w 841406"/>
                                                    <a:gd name="connsiteY0" fmla="*/ 259506 h 393846"/>
                                                    <a:gd name="connsiteX1" fmla="*/ 789083 w 841406"/>
                                                    <a:gd name="connsiteY1" fmla="*/ 0 h 393846"/>
                                                    <a:gd name="connsiteX2" fmla="*/ 841406 w 841406"/>
                                                    <a:gd name="connsiteY2" fmla="*/ 109278 h 393846"/>
                                                    <a:gd name="connsiteX3" fmla="*/ 29453 w 841406"/>
                                                    <a:gd name="connsiteY3" fmla="*/ 393846 h 393846"/>
                                                    <a:gd name="connsiteX4" fmla="*/ 0 w 841406"/>
                                                    <a:gd name="connsiteY4" fmla="*/ 259506 h 393846"/>
                                                    <a:gd name="connsiteX0" fmla="*/ 0 w 841406"/>
                                                    <a:gd name="connsiteY0" fmla="*/ 257252 h 391592"/>
                                                    <a:gd name="connsiteX1" fmla="*/ 786067 w 841406"/>
                                                    <a:gd name="connsiteY1" fmla="*/ 0 h 391592"/>
                                                    <a:gd name="connsiteX2" fmla="*/ 841406 w 841406"/>
                                                    <a:gd name="connsiteY2" fmla="*/ 107024 h 391592"/>
                                                    <a:gd name="connsiteX3" fmla="*/ 29453 w 841406"/>
                                                    <a:gd name="connsiteY3" fmla="*/ 391592 h 391592"/>
                                                    <a:gd name="connsiteX4" fmla="*/ 0 w 841406"/>
                                                    <a:gd name="connsiteY4" fmla="*/ 257252 h 391592"/>
                                                    <a:gd name="connsiteX0" fmla="*/ 0 w 836885"/>
                                                    <a:gd name="connsiteY0" fmla="*/ 257252 h 391592"/>
                                                    <a:gd name="connsiteX1" fmla="*/ 786067 w 836885"/>
                                                    <a:gd name="connsiteY1" fmla="*/ 0 h 391592"/>
                                                    <a:gd name="connsiteX2" fmla="*/ 836885 w 836885"/>
                                                    <a:gd name="connsiteY2" fmla="*/ 108522 h 391592"/>
                                                    <a:gd name="connsiteX3" fmla="*/ 29453 w 836885"/>
                                                    <a:gd name="connsiteY3" fmla="*/ 391592 h 391592"/>
                                                    <a:gd name="connsiteX4" fmla="*/ 0 w 836885"/>
                                                    <a:gd name="connsiteY4" fmla="*/ 257252 h 391592"/>
                                                  </a:gdLst>
                                                  <a:ahLst/>
                                                  <a:cxnLst>
                                                    <a:cxn ang="0">
                                                      <a:pos x="connsiteX0" y="connsiteY0"/>
                                                    </a:cxn>
                                                    <a:cxn ang="0">
                                                      <a:pos x="connsiteX1" y="connsiteY1"/>
                                                    </a:cxn>
                                                    <a:cxn ang="0">
                                                      <a:pos x="connsiteX2" y="connsiteY2"/>
                                                    </a:cxn>
                                                    <a:cxn ang="0">
                                                      <a:pos x="connsiteX3" y="connsiteY3"/>
                                                    </a:cxn>
                                                    <a:cxn ang="0">
                                                      <a:pos x="connsiteX4" y="connsiteY4"/>
                                                    </a:cxn>
                                                  </a:cxnLst>
                                                  <a:rect l="l" t="t" r="r" b="b"/>
                                                  <a:pathLst>
                                                    <a:path w="836885" h="391592">
                                                      <a:moveTo>
                                                        <a:pt x="0" y="257252"/>
                                                      </a:moveTo>
                                                      <a:lnTo>
                                                        <a:pt x="786067" y="0"/>
                                                      </a:lnTo>
                                                      <a:lnTo>
                                                        <a:pt x="836885" y="108522"/>
                                                      </a:lnTo>
                                                      <a:lnTo>
                                                        <a:pt x="29453" y="391592"/>
                                                      </a:lnTo>
                                                      <a:lnTo>
                                                        <a:pt x="0" y="257252"/>
                                                      </a:lnTo>
                                                      <a:close/>
                                                    </a:path>
                                                  </a:pathLst>
                                                </a:custGeom>
                                                <a:solidFill>
                                                  <a:srgbClr val="92D050"/>
                                                </a:solidFill>
                                                <a:ln>
                                                  <a:noFill/>
                                                </a:ln>
                                              </p:spPr>
                                              <p:style>
                                                <a:lnRef idx="2">
                                                  <a:schemeClr val="accent1">
                                                    <a:shade val="15000"/>
                                                  </a:schemeClr>
                                                </a:lnRef>
                                                <a:fillRef idx="1">
                                                  <a:schemeClr val="accent1"/>
                                                </a:fillRef>
                                                <a:effectRef idx="0">
                                                  <a:schemeClr val="accent1"/>
                                                </a:effectRef>
                                                <a:fontRef idx="minor">
                                                  <a:schemeClr val="lt1"/>
                                                </a:fontRef>
                                              </p:style>
                                              <p:txBody>
                                                <a:bodyPr rtlCol="0" anchor="ctr"/>
                                                <a:lstStyle/>
                                                <a:p>
                                                  <a:pPr algn="ctr"/>
                                                  <a:endParaRPr lang="LID4096"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10" name="Freeform: Shape 109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75C94486-35FB-B0A0-5CFF-E9825C7E5ADC}"/>
                                                    </a:ext>
                                                  </a:extLst>
                                                </p:cNvPr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 rot="2372685">
                                                  <a:off x="3338960" y="9915573"/>
                                                  <a:ext cx="820881" cy="399564"/>
                                                </a:xfrm>
                                                <a:custGeom>
                                                  <a:avLst/>
                                                  <a:gdLst>
                                                    <a:gd name="connsiteX0" fmla="*/ 0 w 857250"/>
                                                    <a:gd name="connsiteY0" fmla="*/ 266700 h 385762"/>
                                                    <a:gd name="connsiteX1" fmla="*/ 804863 w 857250"/>
                                                    <a:gd name="connsiteY1" fmla="*/ 0 h 385762"/>
                                                    <a:gd name="connsiteX2" fmla="*/ 857250 w 857250"/>
                                                    <a:gd name="connsiteY2" fmla="*/ 85725 h 385762"/>
                                                    <a:gd name="connsiteX3" fmla="*/ 28575 w 857250"/>
                                                    <a:gd name="connsiteY3" fmla="*/ 385762 h 385762"/>
                                                    <a:gd name="connsiteX4" fmla="*/ 0 w 857250"/>
                                                    <a:gd name="connsiteY4" fmla="*/ 266700 h 385762"/>
                                                    <a:gd name="connsiteX0" fmla="*/ 0 w 841772"/>
                                                    <a:gd name="connsiteY0" fmla="*/ 266700 h 385762"/>
                                                    <a:gd name="connsiteX1" fmla="*/ 804863 w 841772"/>
                                                    <a:gd name="connsiteY1" fmla="*/ 0 h 385762"/>
                                                    <a:gd name="connsiteX2" fmla="*/ 841772 w 841772"/>
                                                    <a:gd name="connsiteY2" fmla="*/ 89297 h 385762"/>
                                                    <a:gd name="connsiteX3" fmla="*/ 28575 w 841772"/>
                                                    <a:gd name="connsiteY3" fmla="*/ 385762 h 385762"/>
                                                    <a:gd name="connsiteX4" fmla="*/ 0 w 841772"/>
                                                    <a:gd name="connsiteY4" fmla="*/ 266700 h 385762"/>
                                                    <a:gd name="connsiteX0" fmla="*/ 0 w 854869"/>
                                                    <a:gd name="connsiteY0" fmla="*/ 266700 h 385762"/>
                                                    <a:gd name="connsiteX1" fmla="*/ 804863 w 854869"/>
                                                    <a:gd name="connsiteY1" fmla="*/ 0 h 385762"/>
                                                    <a:gd name="connsiteX2" fmla="*/ 854869 w 854869"/>
                                                    <a:gd name="connsiteY2" fmla="*/ 108347 h 385762"/>
                                                    <a:gd name="connsiteX3" fmla="*/ 28575 w 854869"/>
                                                    <a:gd name="connsiteY3" fmla="*/ 385762 h 385762"/>
                                                    <a:gd name="connsiteX4" fmla="*/ 0 w 854869"/>
                                                    <a:gd name="connsiteY4" fmla="*/ 266700 h 385762"/>
                                                    <a:gd name="connsiteX0" fmla="*/ 0 w 864394"/>
                                                    <a:gd name="connsiteY0" fmla="*/ 264318 h 385762"/>
                                                    <a:gd name="connsiteX1" fmla="*/ 814388 w 864394"/>
                                                    <a:gd name="connsiteY1" fmla="*/ 0 h 385762"/>
                                                    <a:gd name="connsiteX2" fmla="*/ 864394 w 864394"/>
                                                    <a:gd name="connsiteY2" fmla="*/ 108347 h 385762"/>
                                                    <a:gd name="connsiteX3" fmla="*/ 38100 w 864394"/>
                                                    <a:gd name="connsiteY3" fmla="*/ 385762 h 385762"/>
                                                    <a:gd name="connsiteX4" fmla="*/ 0 w 864394"/>
                                                    <a:gd name="connsiteY4" fmla="*/ 264318 h 385762"/>
                                                    <a:gd name="connsiteX0" fmla="*/ 0 w 864394"/>
                                                    <a:gd name="connsiteY0" fmla="*/ 264318 h 388144"/>
                                                    <a:gd name="connsiteX1" fmla="*/ 814388 w 864394"/>
                                                    <a:gd name="connsiteY1" fmla="*/ 0 h 388144"/>
                                                    <a:gd name="connsiteX2" fmla="*/ 864394 w 864394"/>
                                                    <a:gd name="connsiteY2" fmla="*/ 108347 h 388144"/>
                                                    <a:gd name="connsiteX3" fmla="*/ 27384 w 864394"/>
                                                    <a:gd name="connsiteY3" fmla="*/ 388144 h 388144"/>
                                                    <a:gd name="connsiteX4" fmla="*/ 0 w 864394"/>
                                                    <a:gd name="connsiteY4" fmla="*/ 264318 h 388144"/>
                                                    <a:gd name="connsiteX0" fmla="*/ 0 w 864394"/>
                                                    <a:gd name="connsiteY0" fmla="*/ 267382 h 391208"/>
                                                    <a:gd name="connsiteX1" fmla="*/ 805290 w 864394"/>
                                                    <a:gd name="connsiteY1" fmla="*/ 0 h 391208"/>
                                                    <a:gd name="connsiteX2" fmla="*/ 864394 w 864394"/>
                                                    <a:gd name="connsiteY2" fmla="*/ 111411 h 391208"/>
                                                    <a:gd name="connsiteX3" fmla="*/ 27384 w 864394"/>
                                                    <a:gd name="connsiteY3" fmla="*/ 391208 h 391208"/>
                                                    <a:gd name="connsiteX4" fmla="*/ 0 w 864394"/>
                                                    <a:gd name="connsiteY4" fmla="*/ 267382 h 391208"/>
                                                    <a:gd name="connsiteX0" fmla="*/ 0 w 859490"/>
                                                    <a:gd name="connsiteY0" fmla="*/ 267382 h 391208"/>
                                                    <a:gd name="connsiteX1" fmla="*/ 805290 w 859490"/>
                                                    <a:gd name="connsiteY1" fmla="*/ 0 h 391208"/>
                                                    <a:gd name="connsiteX2" fmla="*/ 859490 w 859490"/>
                                                    <a:gd name="connsiteY2" fmla="*/ 111162 h 391208"/>
                                                    <a:gd name="connsiteX3" fmla="*/ 27384 w 859490"/>
                                                    <a:gd name="connsiteY3" fmla="*/ 391208 h 391208"/>
                                                    <a:gd name="connsiteX4" fmla="*/ 0 w 859490"/>
                                                    <a:gd name="connsiteY4" fmla="*/ 267382 h 391208"/>
                                                    <a:gd name="connsiteX0" fmla="*/ 0 w 859490"/>
                                                    <a:gd name="connsiteY0" fmla="*/ 267382 h 401722"/>
                                                    <a:gd name="connsiteX1" fmla="*/ 805290 w 859490"/>
                                                    <a:gd name="connsiteY1" fmla="*/ 0 h 401722"/>
                                                    <a:gd name="connsiteX2" fmla="*/ 859490 w 859490"/>
                                                    <a:gd name="connsiteY2" fmla="*/ 111162 h 401722"/>
                                                    <a:gd name="connsiteX3" fmla="*/ 29453 w 859490"/>
                                                    <a:gd name="connsiteY3" fmla="*/ 401722 h 401722"/>
                                                    <a:gd name="connsiteX4" fmla="*/ 0 w 859490"/>
                                                    <a:gd name="connsiteY4" fmla="*/ 267382 h 401722"/>
                                                    <a:gd name="connsiteX0" fmla="*/ 0 w 848188"/>
                                                    <a:gd name="connsiteY0" fmla="*/ 267382 h 401722"/>
                                                    <a:gd name="connsiteX1" fmla="*/ 805290 w 848188"/>
                                                    <a:gd name="connsiteY1" fmla="*/ 0 h 401722"/>
                                                    <a:gd name="connsiteX2" fmla="*/ 848188 w 848188"/>
                                                    <a:gd name="connsiteY2" fmla="*/ 114907 h 401722"/>
                                                    <a:gd name="connsiteX3" fmla="*/ 29453 w 848188"/>
                                                    <a:gd name="connsiteY3" fmla="*/ 401722 h 401722"/>
                                                    <a:gd name="connsiteX4" fmla="*/ 0 w 848188"/>
                                                    <a:gd name="connsiteY4" fmla="*/ 267382 h 401722"/>
                                                    <a:gd name="connsiteX0" fmla="*/ 0 w 848188"/>
                                                    <a:gd name="connsiteY0" fmla="*/ 259506 h 393846"/>
                                                    <a:gd name="connsiteX1" fmla="*/ 789083 w 848188"/>
                                                    <a:gd name="connsiteY1" fmla="*/ 0 h 393846"/>
                                                    <a:gd name="connsiteX2" fmla="*/ 848188 w 848188"/>
                                                    <a:gd name="connsiteY2" fmla="*/ 107031 h 393846"/>
                                                    <a:gd name="connsiteX3" fmla="*/ 29453 w 848188"/>
                                                    <a:gd name="connsiteY3" fmla="*/ 393846 h 393846"/>
                                                    <a:gd name="connsiteX4" fmla="*/ 0 w 848188"/>
                                                    <a:gd name="connsiteY4" fmla="*/ 259506 h 393846"/>
                                                    <a:gd name="connsiteX0" fmla="*/ 0 w 841406"/>
                                                    <a:gd name="connsiteY0" fmla="*/ 259506 h 393846"/>
                                                    <a:gd name="connsiteX1" fmla="*/ 789083 w 841406"/>
                                                    <a:gd name="connsiteY1" fmla="*/ 0 h 393846"/>
                                                    <a:gd name="connsiteX2" fmla="*/ 841406 w 841406"/>
                                                    <a:gd name="connsiteY2" fmla="*/ 109278 h 393846"/>
                                                    <a:gd name="connsiteX3" fmla="*/ 29453 w 841406"/>
                                                    <a:gd name="connsiteY3" fmla="*/ 393846 h 393846"/>
                                                    <a:gd name="connsiteX4" fmla="*/ 0 w 841406"/>
                                                    <a:gd name="connsiteY4" fmla="*/ 259506 h 393846"/>
                                                    <a:gd name="connsiteX0" fmla="*/ 0 w 841406"/>
                                                    <a:gd name="connsiteY0" fmla="*/ 257252 h 391592"/>
                                                    <a:gd name="connsiteX1" fmla="*/ 786067 w 841406"/>
                                                    <a:gd name="connsiteY1" fmla="*/ 0 h 391592"/>
                                                    <a:gd name="connsiteX2" fmla="*/ 841406 w 841406"/>
                                                    <a:gd name="connsiteY2" fmla="*/ 107024 h 391592"/>
                                                    <a:gd name="connsiteX3" fmla="*/ 29453 w 841406"/>
                                                    <a:gd name="connsiteY3" fmla="*/ 391592 h 391592"/>
                                                    <a:gd name="connsiteX4" fmla="*/ 0 w 841406"/>
                                                    <a:gd name="connsiteY4" fmla="*/ 257252 h 391592"/>
                                                    <a:gd name="connsiteX0" fmla="*/ 0 w 836885"/>
                                                    <a:gd name="connsiteY0" fmla="*/ 257252 h 391592"/>
                                                    <a:gd name="connsiteX1" fmla="*/ 786067 w 836885"/>
                                                    <a:gd name="connsiteY1" fmla="*/ 0 h 391592"/>
                                                    <a:gd name="connsiteX2" fmla="*/ 836885 w 836885"/>
                                                    <a:gd name="connsiteY2" fmla="*/ 108522 h 391592"/>
                                                    <a:gd name="connsiteX3" fmla="*/ 29453 w 836885"/>
                                                    <a:gd name="connsiteY3" fmla="*/ 391592 h 391592"/>
                                                    <a:gd name="connsiteX4" fmla="*/ 0 w 836885"/>
                                                    <a:gd name="connsiteY4" fmla="*/ 257252 h 391592"/>
                                                    <a:gd name="connsiteX0" fmla="*/ 0 w 836885"/>
                                                    <a:gd name="connsiteY0" fmla="*/ 259131 h 393471"/>
                                                    <a:gd name="connsiteX1" fmla="*/ 775252 w 836885"/>
                                                    <a:gd name="connsiteY1" fmla="*/ 0 h 393471"/>
                                                    <a:gd name="connsiteX2" fmla="*/ 836885 w 836885"/>
                                                    <a:gd name="connsiteY2" fmla="*/ 110401 h 393471"/>
                                                    <a:gd name="connsiteX3" fmla="*/ 29453 w 836885"/>
                                                    <a:gd name="connsiteY3" fmla="*/ 393471 h 393471"/>
                                                    <a:gd name="connsiteX4" fmla="*/ 0 w 836885"/>
                                                    <a:gd name="connsiteY4" fmla="*/ 259131 h 393471"/>
                                                    <a:gd name="connsiteX0" fmla="*/ 0 w 824234"/>
                                                    <a:gd name="connsiteY0" fmla="*/ 259131 h 393471"/>
                                                    <a:gd name="connsiteX1" fmla="*/ 775252 w 824234"/>
                                                    <a:gd name="connsiteY1" fmla="*/ 0 h 393471"/>
                                                    <a:gd name="connsiteX2" fmla="*/ 824234 w 824234"/>
                                                    <a:gd name="connsiteY2" fmla="*/ 110039 h 393471"/>
                                                    <a:gd name="connsiteX3" fmla="*/ 29453 w 824234"/>
                                                    <a:gd name="connsiteY3" fmla="*/ 393471 h 393471"/>
                                                    <a:gd name="connsiteX4" fmla="*/ 0 w 824234"/>
                                                    <a:gd name="connsiteY4" fmla="*/ 259131 h 393471"/>
                                                    <a:gd name="connsiteX0" fmla="*/ 0 w 824234"/>
                                                    <a:gd name="connsiteY0" fmla="*/ 259131 h 393471"/>
                                                    <a:gd name="connsiteX1" fmla="*/ 775252 w 824234"/>
                                                    <a:gd name="connsiteY1" fmla="*/ 0 h 393471"/>
                                                    <a:gd name="connsiteX2" fmla="*/ 824234 w 824234"/>
                                                    <a:gd name="connsiteY2" fmla="*/ 110039 h 393471"/>
                                                    <a:gd name="connsiteX3" fmla="*/ 29453 w 824234"/>
                                                    <a:gd name="connsiteY3" fmla="*/ 393471 h 393471"/>
                                                    <a:gd name="connsiteX4" fmla="*/ 0 w 824234"/>
                                                    <a:gd name="connsiteY4" fmla="*/ 259131 h 393471"/>
                                                    <a:gd name="connsiteX0" fmla="*/ 0 w 824234"/>
                                                    <a:gd name="connsiteY0" fmla="*/ 254903 h 389243"/>
                                                    <a:gd name="connsiteX1" fmla="*/ 766392 w 824234"/>
                                                    <a:gd name="connsiteY1" fmla="*/ 0 h 389243"/>
                                                    <a:gd name="connsiteX2" fmla="*/ 824234 w 824234"/>
                                                    <a:gd name="connsiteY2" fmla="*/ 105811 h 389243"/>
                                                    <a:gd name="connsiteX3" fmla="*/ 29453 w 824234"/>
                                                    <a:gd name="connsiteY3" fmla="*/ 389243 h 389243"/>
                                                    <a:gd name="connsiteX4" fmla="*/ 0 w 824234"/>
                                                    <a:gd name="connsiteY4" fmla="*/ 254903 h 389243"/>
                                                    <a:gd name="connsiteX0" fmla="*/ 0 w 820881"/>
                                                    <a:gd name="connsiteY0" fmla="*/ 254903 h 389243"/>
                                                    <a:gd name="connsiteX1" fmla="*/ 766392 w 820881"/>
                                                    <a:gd name="connsiteY1" fmla="*/ 0 h 389243"/>
                                                    <a:gd name="connsiteX2" fmla="*/ 820881 w 820881"/>
                                                    <a:gd name="connsiteY2" fmla="*/ 105490 h 389243"/>
                                                    <a:gd name="connsiteX3" fmla="*/ 29453 w 820881"/>
                                                    <a:gd name="connsiteY3" fmla="*/ 389243 h 389243"/>
                                                    <a:gd name="connsiteX4" fmla="*/ 0 w 820881"/>
                                                    <a:gd name="connsiteY4" fmla="*/ 254903 h 389243"/>
                                                    <a:gd name="connsiteX0" fmla="*/ 0 w 820881"/>
                                                    <a:gd name="connsiteY0" fmla="*/ 265224 h 399564"/>
                                                    <a:gd name="connsiteX1" fmla="*/ 760457 w 820881"/>
                                                    <a:gd name="connsiteY1" fmla="*/ 0 h 399564"/>
                                                    <a:gd name="connsiteX2" fmla="*/ 820881 w 820881"/>
                                                    <a:gd name="connsiteY2" fmla="*/ 115811 h 399564"/>
                                                    <a:gd name="connsiteX3" fmla="*/ 29453 w 820881"/>
                                                    <a:gd name="connsiteY3" fmla="*/ 399564 h 399564"/>
                                                    <a:gd name="connsiteX4" fmla="*/ 0 w 820881"/>
                                                    <a:gd name="connsiteY4" fmla="*/ 265224 h 399564"/>
                                                  </a:gdLst>
                                                  <a:ahLst/>
                                                  <a:cxnLst>
                                                    <a:cxn ang="0">
                                                      <a:pos x="connsiteX0" y="connsiteY0"/>
                                                    </a:cxn>
                                                    <a:cxn ang="0">
                                                      <a:pos x="connsiteX1" y="connsiteY1"/>
                                                    </a:cxn>
                                                    <a:cxn ang="0">
                                                      <a:pos x="connsiteX2" y="connsiteY2"/>
                                                    </a:cxn>
                                                    <a:cxn ang="0">
                                                      <a:pos x="connsiteX3" y="connsiteY3"/>
                                                    </a:cxn>
                                                    <a:cxn ang="0">
                                                      <a:pos x="connsiteX4" y="connsiteY4"/>
                                                    </a:cxn>
                                                  </a:cxnLst>
                                                  <a:rect l="l" t="t" r="r" b="b"/>
                                                  <a:pathLst>
                                                    <a:path w="820881" h="399564">
                                                      <a:moveTo>
                                                        <a:pt x="0" y="265224"/>
                                                      </a:moveTo>
                                                      <a:lnTo>
                                                        <a:pt x="760457" y="0"/>
                                                      </a:lnTo>
                                                      <a:cubicBezTo>
                                                        <a:pt x="776784" y="36680"/>
                                                        <a:pt x="794539" y="68871"/>
                                                        <a:pt x="820881" y="115811"/>
                                                      </a:cubicBezTo>
                                                      <a:lnTo>
                                                        <a:pt x="29453" y="399564"/>
                                                      </a:lnTo>
                                                      <a:lnTo>
                                                        <a:pt x="0" y="265224"/>
                                                      </a:lnTo>
                                                      <a:close/>
                                                    </a:path>
                                                  </a:pathLst>
                                                </a:custGeom>
                                                <a:solidFill>
                                                  <a:srgbClr val="92D050"/>
                                                </a:solidFill>
                                                <a:ln>
                                                  <a:noFill/>
                                                </a:ln>
                                              </p:spPr>
                                              <p:style>
                                                <a:lnRef idx="2">
                                                  <a:schemeClr val="accent1">
                                                    <a:shade val="15000"/>
                                                  </a:schemeClr>
                                                </a:lnRef>
                                                <a:fillRef idx="1">
                                                  <a:schemeClr val="accent1"/>
                                                </a:fillRef>
                                                <a:effectRef idx="0">
                                                  <a:schemeClr val="accent1"/>
                                                </a:effectRef>
                                                <a:fontRef idx="minor">
                                                  <a:schemeClr val="lt1"/>
                                                </a:fontRef>
                                              </p:style>
                                              <p:txBody>
                                                <a:bodyPr rtlCol="0" anchor="ctr"/>
                                                <a:lstStyle/>
                                                <a:p>
                                                  <a:pPr algn="ctr"/>
                                                  <a:endParaRPr lang="LID4096" dirty="0"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11" name="Freeform: Shape 110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52DC37A5-5FA4-1701-4095-F5E7D8A6D482}"/>
                                                    </a:ext>
                                                  </a:extLst>
                                                </p:cNvPr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 rot="2862783">
                                                  <a:off x="2533922" y="9550291"/>
                                                  <a:ext cx="857115" cy="408888"/>
                                                </a:xfrm>
                                                <a:custGeom>
                                                  <a:avLst/>
                                                  <a:gdLst>
                                                    <a:gd name="connsiteX0" fmla="*/ 0 w 857250"/>
                                                    <a:gd name="connsiteY0" fmla="*/ 266700 h 385762"/>
                                                    <a:gd name="connsiteX1" fmla="*/ 804863 w 857250"/>
                                                    <a:gd name="connsiteY1" fmla="*/ 0 h 385762"/>
                                                    <a:gd name="connsiteX2" fmla="*/ 857250 w 857250"/>
                                                    <a:gd name="connsiteY2" fmla="*/ 85725 h 385762"/>
                                                    <a:gd name="connsiteX3" fmla="*/ 28575 w 857250"/>
                                                    <a:gd name="connsiteY3" fmla="*/ 385762 h 385762"/>
                                                    <a:gd name="connsiteX4" fmla="*/ 0 w 857250"/>
                                                    <a:gd name="connsiteY4" fmla="*/ 266700 h 385762"/>
                                                    <a:gd name="connsiteX0" fmla="*/ 0 w 841772"/>
                                                    <a:gd name="connsiteY0" fmla="*/ 266700 h 385762"/>
                                                    <a:gd name="connsiteX1" fmla="*/ 804863 w 841772"/>
                                                    <a:gd name="connsiteY1" fmla="*/ 0 h 385762"/>
                                                    <a:gd name="connsiteX2" fmla="*/ 841772 w 841772"/>
                                                    <a:gd name="connsiteY2" fmla="*/ 89297 h 385762"/>
                                                    <a:gd name="connsiteX3" fmla="*/ 28575 w 841772"/>
                                                    <a:gd name="connsiteY3" fmla="*/ 385762 h 385762"/>
                                                    <a:gd name="connsiteX4" fmla="*/ 0 w 841772"/>
                                                    <a:gd name="connsiteY4" fmla="*/ 266700 h 385762"/>
                                                    <a:gd name="connsiteX0" fmla="*/ 0 w 854869"/>
                                                    <a:gd name="connsiteY0" fmla="*/ 266700 h 385762"/>
                                                    <a:gd name="connsiteX1" fmla="*/ 804863 w 854869"/>
                                                    <a:gd name="connsiteY1" fmla="*/ 0 h 385762"/>
                                                    <a:gd name="connsiteX2" fmla="*/ 854869 w 854869"/>
                                                    <a:gd name="connsiteY2" fmla="*/ 108347 h 385762"/>
                                                    <a:gd name="connsiteX3" fmla="*/ 28575 w 854869"/>
                                                    <a:gd name="connsiteY3" fmla="*/ 385762 h 385762"/>
                                                    <a:gd name="connsiteX4" fmla="*/ 0 w 854869"/>
                                                    <a:gd name="connsiteY4" fmla="*/ 266700 h 385762"/>
                                                    <a:gd name="connsiteX0" fmla="*/ 0 w 864394"/>
                                                    <a:gd name="connsiteY0" fmla="*/ 264318 h 385762"/>
                                                    <a:gd name="connsiteX1" fmla="*/ 814388 w 864394"/>
                                                    <a:gd name="connsiteY1" fmla="*/ 0 h 385762"/>
                                                    <a:gd name="connsiteX2" fmla="*/ 864394 w 864394"/>
                                                    <a:gd name="connsiteY2" fmla="*/ 108347 h 385762"/>
                                                    <a:gd name="connsiteX3" fmla="*/ 38100 w 864394"/>
                                                    <a:gd name="connsiteY3" fmla="*/ 385762 h 385762"/>
                                                    <a:gd name="connsiteX4" fmla="*/ 0 w 864394"/>
                                                    <a:gd name="connsiteY4" fmla="*/ 264318 h 385762"/>
                                                    <a:gd name="connsiteX0" fmla="*/ 0 w 864394"/>
                                                    <a:gd name="connsiteY0" fmla="*/ 264318 h 388144"/>
                                                    <a:gd name="connsiteX1" fmla="*/ 814388 w 864394"/>
                                                    <a:gd name="connsiteY1" fmla="*/ 0 h 388144"/>
                                                    <a:gd name="connsiteX2" fmla="*/ 864394 w 864394"/>
                                                    <a:gd name="connsiteY2" fmla="*/ 108347 h 388144"/>
                                                    <a:gd name="connsiteX3" fmla="*/ 27384 w 864394"/>
                                                    <a:gd name="connsiteY3" fmla="*/ 388144 h 388144"/>
                                                    <a:gd name="connsiteX4" fmla="*/ 0 w 864394"/>
                                                    <a:gd name="connsiteY4" fmla="*/ 264318 h 388144"/>
                                                    <a:gd name="connsiteX0" fmla="*/ 0 w 864394"/>
                                                    <a:gd name="connsiteY0" fmla="*/ 267382 h 391208"/>
                                                    <a:gd name="connsiteX1" fmla="*/ 805290 w 864394"/>
                                                    <a:gd name="connsiteY1" fmla="*/ 0 h 391208"/>
                                                    <a:gd name="connsiteX2" fmla="*/ 864394 w 864394"/>
                                                    <a:gd name="connsiteY2" fmla="*/ 111411 h 391208"/>
                                                    <a:gd name="connsiteX3" fmla="*/ 27384 w 864394"/>
                                                    <a:gd name="connsiteY3" fmla="*/ 391208 h 391208"/>
                                                    <a:gd name="connsiteX4" fmla="*/ 0 w 864394"/>
                                                    <a:gd name="connsiteY4" fmla="*/ 267382 h 391208"/>
                                                    <a:gd name="connsiteX0" fmla="*/ 0 w 859490"/>
                                                    <a:gd name="connsiteY0" fmla="*/ 267382 h 391208"/>
                                                    <a:gd name="connsiteX1" fmla="*/ 805290 w 859490"/>
                                                    <a:gd name="connsiteY1" fmla="*/ 0 h 391208"/>
                                                    <a:gd name="connsiteX2" fmla="*/ 859490 w 859490"/>
                                                    <a:gd name="connsiteY2" fmla="*/ 111162 h 391208"/>
                                                    <a:gd name="connsiteX3" fmla="*/ 27384 w 859490"/>
                                                    <a:gd name="connsiteY3" fmla="*/ 391208 h 391208"/>
                                                    <a:gd name="connsiteX4" fmla="*/ 0 w 859490"/>
                                                    <a:gd name="connsiteY4" fmla="*/ 267382 h 391208"/>
                                                    <a:gd name="connsiteX0" fmla="*/ 0 w 859490"/>
                                                    <a:gd name="connsiteY0" fmla="*/ 267382 h 401722"/>
                                                    <a:gd name="connsiteX1" fmla="*/ 805290 w 859490"/>
                                                    <a:gd name="connsiteY1" fmla="*/ 0 h 401722"/>
                                                    <a:gd name="connsiteX2" fmla="*/ 859490 w 859490"/>
                                                    <a:gd name="connsiteY2" fmla="*/ 111162 h 401722"/>
                                                    <a:gd name="connsiteX3" fmla="*/ 29453 w 859490"/>
                                                    <a:gd name="connsiteY3" fmla="*/ 401722 h 401722"/>
                                                    <a:gd name="connsiteX4" fmla="*/ 0 w 859490"/>
                                                    <a:gd name="connsiteY4" fmla="*/ 267382 h 401722"/>
                                                    <a:gd name="connsiteX0" fmla="*/ 0 w 848188"/>
                                                    <a:gd name="connsiteY0" fmla="*/ 267382 h 401722"/>
                                                    <a:gd name="connsiteX1" fmla="*/ 805290 w 848188"/>
                                                    <a:gd name="connsiteY1" fmla="*/ 0 h 401722"/>
                                                    <a:gd name="connsiteX2" fmla="*/ 848188 w 848188"/>
                                                    <a:gd name="connsiteY2" fmla="*/ 114907 h 401722"/>
                                                    <a:gd name="connsiteX3" fmla="*/ 29453 w 848188"/>
                                                    <a:gd name="connsiteY3" fmla="*/ 401722 h 401722"/>
                                                    <a:gd name="connsiteX4" fmla="*/ 0 w 848188"/>
                                                    <a:gd name="connsiteY4" fmla="*/ 267382 h 401722"/>
                                                    <a:gd name="connsiteX0" fmla="*/ 0 w 848188"/>
                                                    <a:gd name="connsiteY0" fmla="*/ 259506 h 393846"/>
                                                    <a:gd name="connsiteX1" fmla="*/ 789083 w 848188"/>
                                                    <a:gd name="connsiteY1" fmla="*/ 0 h 393846"/>
                                                    <a:gd name="connsiteX2" fmla="*/ 848188 w 848188"/>
                                                    <a:gd name="connsiteY2" fmla="*/ 107031 h 393846"/>
                                                    <a:gd name="connsiteX3" fmla="*/ 29453 w 848188"/>
                                                    <a:gd name="connsiteY3" fmla="*/ 393846 h 393846"/>
                                                    <a:gd name="connsiteX4" fmla="*/ 0 w 848188"/>
                                                    <a:gd name="connsiteY4" fmla="*/ 259506 h 393846"/>
                                                    <a:gd name="connsiteX0" fmla="*/ 0 w 841406"/>
                                                    <a:gd name="connsiteY0" fmla="*/ 259506 h 393846"/>
                                                    <a:gd name="connsiteX1" fmla="*/ 789083 w 841406"/>
                                                    <a:gd name="connsiteY1" fmla="*/ 0 h 393846"/>
                                                    <a:gd name="connsiteX2" fmla="*/ 841406 w 841406"/>
                                                    <a:gd name="connsiteY2" fmla="*/ 109278 h 393846"/>
                                                    <a:gd name="connsiteX3" fmla="*/ 29453 w 841406"/>
                                                    <a:gd name="connsiteY3" fmla="*/ 393846 h 393846"/>
                                                    <a:gd name="connsiteX4" fmla="*/ 0 w 841406"/>
                                                    <a:gd name="connsiteY4" fmla="*/ 259506 h 393846"/>
                                                    <a:gd name="connsiteX0" fmla="*/ 0 w 841406"/>
                                                    <a:gd name="connsiteY0" fmla="*/ 257252 h 391592"/>
                                                    <a:gd name="connsiteX1" fmla="*/ 786067 w 841406"/>
                                                    <a:gd name="connsiteY1" fmla="*/ 0 h 391592"/>
                                                    <a:gd name="connsiteX2" fmla="*/ 841406 w 841406"/>
                                                    <a:gd name="connsiteY2" fmla="*/ 107024 h 391592"/>
                                                    <a:gd name="connsiteX3" fmla="*/ 29453 w 841406"/>
                                                    <a:gd name="connsiteY3" fmla="*/ 391592 h 391592"/>
                                                    <a:gd name="connsiteX4" fmla="*/ 0 w 841406"/>
                                                    <a:gd name="connsiteY4" fmla="*/ 257252 h 391592"/>
                                                    <a:gd name="connsiteX0" fmla="*/ 0 w 836885"/>
                                                    <a:gd name="connsiteY0" fmla="*/ 257252 h 391592"/>
                                                    <a:gd name="connsiteX1" fmla="*/ 786067 w 836885"/>
                                                    <a:gd name="connsiteY1" fmla="*/ 0 h 391592"/>
                                                    <a:gd name="connsiteX2" fmla="*/ 836885 w 836885"/>
                                                    <a:gd name="connsiteY2" fmla="*/ 108522 h 391592"/>
                                                    <a:gd name="connsiteX3" fmla="*/ 29453 w 836885"/>
                                                    <a:gd name="connsiteY3" fmla="*/ 391592 h 391592"/>
                                                    <a:gd name="connsiteX4" fmla="*/ 0 w 836885"/>
                                                    <a:gd name="connsiteY4" fmla="*/ 257252 h 391592"/>
                                                    <a:gd name="connsiteX0" fmla="*/ 0 w 836885"/>
                                                    <a:gd name="connsiteY0" fmla="*/ 259131 h 393471"/>
                                                    <a:gd name="connsiteX1" fmla="*/ 775252 w 836885"/>
                                                    <a:gd name="connsiteY1" fmla="*/ 0 h 393471"/>
                                                    <a:gd name="connsiteX2" fmla="*/ 836885 w 836885"/>
                                                    <a:gd name="connsiteY2" fmla="*/ 110401 h 393471"/>
                                                    <a:gd name="connsiteX3" fmla="*/ 29453 w 836885"/>
                                                    <a:gd name="connsiteY3" fmla="*/ 393471 h 393471"/>
                                                    <a:gd name="connsiteX4" fmla="*/ 0 w 836885"/>
                                                    <a:gd name="connsiteY4" fmla="*/ 259131 h 393471"/>
                                                    <a:gd name="connsiteX0" fmla="*/ 0 w 824234"/>
                                                    <a:gd name="connsiteY0" fmla="*/ 259131 h 393471"/>
                                                    <a:gd name="connsiteX1" fmla="*/ 775252 w 824234"/>
                                                    <a:gd name="connsiteY1" fmla="*/ 0 h 393471"/>
                                                    <a:gd name="connsiteX2" fmla="*/ 824234 w 824234"/>
                                                    <a:gd name="connsiteY2" fmla="*/ 110039 h 393471"/>
                                                    <a:gd name="connsiteX3" fmla="*/ 29453 w 824234"/>
                                                    <a:gd name="connsiteY3" fmla="*/ 393471 h 393471"/>
                                                    <a:gd name="connsiteX4" fmla="*/ 0 w 824234"/>
                                                    <a:gd name="connsiteY4" fmla="*/ 259131 h 393471"/>
                                                    <a:gd name="connsiteX0" fmla="*/ 0 w 824234"/>
                                                    <a:gd name="connsiteY0" fmla="*/ 259131 h 393471"/>
                                                    <a:gd name="connsiteX1" fmla="*/ 775252 w 824234"/>
                                                    <a:gd name="connsiteY1" fmla="*/ 0 h 393471"/>
                                                    <a:gd name="connsiteX2" fmla="*/ 824234 w 824234"/>
                                                    <a:gd name="connsiteY2" fmla="*/ 110039 h 393471"/>
                                                    <a:gd name="connsiteX3" fmla="*/ 29453 w 824234"/>
                                                    <a:gd name="connsiteY3" fmla="*/ 393471 h 393471"/>
                                                    <a:gd name="connsiteX4" fmla="*/ 0 w 824234"/>
                                                    <a:gd name="connsiteY4" fmla="*/ 259131 h 393471"/>
                                                    <a:gd name="connsiteX0" fmla="*/ 0 w 824234"/>
                                                    <a:gd name="connsiteY0" fmla="*/ 254903 h 389243"/>
                                                    <a:gd name="connsiteX1" fmla="*/ 766392 w 824234"/>
                                                    <a:gd name="connsiteY1" fmla="*/ 0 h 389243"/>
                                                    <a:gd name="connsiteX2" fmla="*/ 824234 w 824234"/>
                                                    <a:gd name="connsiteY2" fmla="*/ 105811 h 389243"/>
                                                    <a:gd name="connsiteX3" fmla="*/ 29453 w 824234"/>
                                                    <a:gd name="connsiteY3" fmla="*/ 389243 h 389243"/>
                                                    <a:gd name="connsiteX4" fmla="*/ 0 w 824234"/>
                                                    <a:gd name="connsiteY4" fmla="*/ 254903 h 389243"/>
                                                    <a:gd name="connsiteX0" fmla="*/ 0 w 820881"/>
                                                    <a:gd name="connsiteY0" fmla="*/ 254903 h 389243"/>
                                                    <a:gd name="connsiteX1" fmla="*/ 766392 w 820881"/>
                                                    <a:gd name="connsiteY1" fmla="*/ 0 h 389243"/>
                                                    <a:gd name="connsiteX2" fmla="*/ 820881 w 820881"/>
                                                    <a:gd name="connsiteY2" fmla="*/ 105490 h 389243"/>
                                                    <a:gd name="connsiteX3" fmla="*/ 29453 w 820881"/>
                                                    <a:gd name="connsiteY3" fmla="*/ 389243 h 389243"/>
                                                    <a:gd name="connsiteX4" fmla="*/ 0 w 820881"/>
                                                    <a:gd name="connsiteY4" fmla="*/ 254903 h 389243"/>
                                                    <a:gd name="connsiteX0" fmla="*/ 0 w 809791"/>
                                                    <a:gd name="connsiteY0" fmla="*/ 254903 h 389243"/>
                                                    <a:gd name="connsiteX1" fmla="*/ 766392 w 809791"/>
                                                    <a:gd name="connsiteY1" fmla="*/ 0 h 389243"/>
                                                    <a:gd name="connsiteX2" fmla="*/ 809791 w 809791"/>
                                                    <a:gd name="connsiteY2" fmla="*/ 104436 h 389243"/>
                                                    <a:gd name="connsiteX3" fmla="*/ 29453 w 809791"/>
                                                    <a:gd name="connsiteY3" fmla="*/ 389243 h 389243"/>
                                                    <a:gd name="connsiteX4" fmla="*/ 0 w 809791"/>
                                                    <a:gd name="connsiteY4" fmla="*/ 254903 h 389243"/>
                                                    <a:gd name="connsiteX0" fmla="*/ 0 w 801924"/>
                                                    <a:gd name="connsiteY0" fmla="*/ 254903 h 389243"/>
                                                    <a:gd name="connsiteX1" fmla="*/ 766392 w 801924"/>
                                                    <a:gd name="connsiteY1" fmla="*/ 0 h 389243"/>
                                                    <a:gd name="connsiteX2" fmla="*/ 801924 w 801924"/>
                                                    <a:gd name="connsiteY2" fmla="*/ 104809 h 389243"/>
                                                    <a:gd name="connsiteX3" fmla="*/ 29453 w 801924"/>
                                                    <a:gd name="connsiteY3" fmla="*/ 389243 h 389243"/>
                                                    <a:gd name="connsiteX4" fmla="*/ 0 w 801924"/>
                                                    <a:gd name="connsiteY4" fmla="*/ 254903 h 389243"/>
                                                    <a:gd name="connsiteX0" fmla="*/ 0 w 801924"/>
                                                    <a:gd name="connsiteY0" fmla="*/ 263918 h 398258"/>
                                                    <a:gd name="connsiteX1" fmla="*/ 756504 w 801924"/>
                                                    <a:gd name="connsiteY1" fmla="*/ 0 h 398258"/>
                                                    <a:gd name="connsiteX2" fmla="*/ 801924 w 801924"/>
                                                    <a:gd name="connsiteY2" fmla="*/ 113824 h 398258"/>
                                                    <a:gd name="connsiteX3" fmla="*/ 29453 w 801924"/>
                                                    <a:gd name="connsiteY3" fmla="*/ 398258 h 398258"/>
                                                    <a:gd name="connsiteX4" fmla="*/ 0 w 801924"/>
                                                    <a:gd name="connsiteY4" fmla="*/ 263918 h 398258"/>
                                                    <a:gd name="connsiteX0" fmla="*/ 0 w 801924"/>
                                                    <a:gd name="connsiteY0" fmla="*/ 263918 h 392366"/>
                                                    <a:gd name="connsiteX1" fmla="*/ 756504 w 801924"/>
                                                    <a:gd name="connsiteY1" fmla="*/ 0 h 392366"/>
                                                    <a:gd name="connsiteX2" fmla="*/ 801924 w 801924"/>
                                                    <a:gd name="connsiteY2" fmla="*/ 113824 h 392366"/>
                                                    <a:gd name="connsiteX3" fmla="*/ 26359 w 801924"/>
                                                    <a:gd name="connsiteY3" fmla="*/ 392366 h 392366"/>
                                                    <a:gd name="connsiteX4" fmla="*/ 0 w 801924"/>
                                                    <a:gd name="connsiteY4" fmla="*/ 263918 h 392366"/>
                                                    <a:gd name="connsiteX0" fmla="*/ 0 w 801924"/>
                                                    <a:gd name="connsiteY0" fmla="*/ 263918 h 383436"/>
                                                    <a:gd name="connsiteX1" fmla="*/ 756504 w 801924"/>
                                                    <a:gd name="connsiteY1" fmla="*/ 0 h 383436"/>
                                                    <a:gd name="connsiteX2" fmla="*/ 801924 w 801924"/>
                                                    <a:gd name="connsiteY2" fmla="*/ 113824 h 383436"/>
                                                    <a:gd name="connsiteX3" fmla="*/ 26172 w 801924"/>
                                                    <a:gd name="connsiteY3" fmla="*/ 383436 h 383436"/>
                                                    <a:gd name="connsiteX4" fmla="*/ 0 w 801924"/>
                                                    <a:gd name="connsiteY4" fmla="*/ 263918 h 383436"/>
                                                  </a:gdLst>
                                                  <a:ahLst/>
                                                  <a:cxnLst>
                                                    <a:cxn ang="0">
                                                      <a:pos x="connsiteX0" y="connsiteY0"/>
                                                    </a:cxn>
                                                    <a:cxn ang="0">
                                                      <a:pos x="connsiteX1" y="connsiteY1"/>
                                                    </a:cxn>
                                                    <a:cxn ang="0">
                                                      <a:pos x="connsiteX2" y="connsiteY2"/>
                                                    </a:cxn>
                                                    <a:cxn ang="0">
                                                      <a:pos x="connsiteX3" y="connsiteY3"/>
                                                    </a:cxn>
                                                    <a:cxn ang="0">
                                                      <a:pos x="connsiteX4" y="connsiteY4"/>
                                                    </a:cxn>
                                                  </a:cxnLst>
                                                  <a:rect l="l" t="t" r="r" b="b"/>
                                                  <a:pathLst>
                                                    <a:path w="801924" h="383436">
                                                      <a:moveTo>
                                                        <a:pt x="0" y="263918"/>
                                                      </a:moveTo>
                                                      <a:lnTo>
                                                        <a:pt x="756504" y="0"/>
                                                      </a:lnTo>
                                                      <a:cubicBezTo>
                                                        <a:pt x="772831" y="36680"/>
                                                        <a:pt x="775582" y="66884"/>
                                                        <a:pt x="801924" y="113824"/>
                                                      </a:cubicBezTo>
                                                      <a:lnTo>
                                                        <a:pt x="26172" y="383436"/>
                                                      </a:lnTo>
                                                      <a:lnTo>
                                                        <a:pt x="0" y="263918"/>
                                                      </a:lnTo>
                                                      <a:close/>
                                                    </a:path>
                                                  </a:pathLst>
                                                </a:custGeom>
                                                <a:solidFill>
                                                  <a:srgbClr val="92D050"/>
                                                </a:solidFill>
                                                <a:ln>
                                                  <a:noFill/>
                                                </a:ln>
                                              </p:spPr>
                                              <p:style>
                                                <a:lnRef idx="2">
                                                  <a:schemeClr val="accent1">
                                                    <a:shade val="15000"/>
                                                  </a:schemeClr>
                                                </a:lnRef>
                                                <a:fillRef idx="1">
                                                  <a:schemeClr val="accent1"/>
                                                </a:fillRef>
                                                <a:effectRef idx="0">
                                                  <a:schemeClr val="accent1"/>
                                                </a:effectRef>
                                                <a:fontRef idx="minor">
                                                  <a:schemeClr val="lt1"/>
                                                </a:fontRef>
                                              </p:style>
                                              <p:txBody>
                                                <a:bodyPr rtlCol="0" anchor="ctr"/>
                                                <a:lstStyle/>
                                                <a:p>
                                                  <a:pPr algn="ctr"/>
                                                  <a:endParaRPr lang="LID4096"/>
                                                </a:p>
                                              </p:txBody>
                                            </p:sp>
                                          </p:grpSp>
                                          <p:sp>
                                            <p:nvSpPr>
                                              <p:cNvPr id="113" name="TextBox 11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67CB7C6D-0ADB-FA37-7119-66DC6C54CF2D}"/>
                                                  </a:ext>
                                                </a:extLst>
                                              </p:cNvPr>
                                              <p:cNvSpPr txBox="1"/>
                                              <p:nvPr/>
                                            </p:nvSpPr>
                                            <p:spPr>
                                              <a:xfrm rot="21210840">
                                                <a:off x="5448189" y="9876583"/>
                                                <a:ext cx="945928" cy="338554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</p:spPr>
                                            <p:txBody>
                                              <a:bodyPr wrap="square" rtlCol="0">
                                                <a:spAutoFit/>
                                              </a:bodyPr>
                                              <a:lstStyle/>
                                              <a:p>
                                                <a:pPr algn="ctr"/>
                                                <a:r>
                                                  <a:rPr lang="en-US" sz="800" b="1" dirty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Aptos Black" panose="020F0502020204030204" pitchFamily="34" charset="0"/>
                                                  </a:rPr>
                                                  <a:t>Stjæl et studiekort</a:t>
                                                </a:r>
                                                <a:endParaRPr lang="LID4096" sz="800" b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Aptos Black" panose="020F0502020204030204" pitchFamily="34" charset="0"/>
                                                </a:endParaRPr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14" name="Freeform: Shape 113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538176D2-9DF4-D48C-04B6-0660D4FFCAC4}"/>
                                                  </a:ext>
                                                </a:extLst>
                                              </p:cNvPr>
                                              <p:cNvSpPr/>
                                              <p:nvPr/>
                                            </p:nvSpPr>
                                            <p:spPr>
                                              <a:xfrm rot="1276163">
                                                <a:off x="4686929" y="10219012"/>
                                                <a:ext cx="836500" cy="407162"/>
                                              </a:xfrm>
                                              <a:custGeom>
                                                <a:avLst/>
                                                <a:gdLst>
                                                  <a:gd name="connsiteX0" fmla="*/ 0 w 857250"/>
                                                  <a:gd name="connsiteY0" fmla="*/ 266700 h 385762"/>
                                                  <a:gd name="connsiteX1" fmla="*/ 804863 w 857250"/>
                                                  <a:gd name="connsiteY1" fmla="*/ 0 h 385762"/>
                                                  <a:gd name="connsiteX2" fmla="*/ 857250 w 857250"/>
                                                  <a:gd name="connsiteY2" fmla="*/ 85725 h 385762"/>
                                                  <a:gd name="connsiteX3" fmla="*/ 28575 w 857250"/>
                                                  <a:gd name="connsiteY3" fmla="*/ 385762 h 385762"/>
                                                  <a:gd name="connsiteX4" fmla="*/ 0 w 857250"/>
                                                  <a:gd name="connsiteY4" fmla="*/ 266700 h 385762"/>
                                                  <a:gd name="connsiteX0" fmla="*/ 0 w 841772"/>
                                                  <a:gd name="connsiteY0" fmla="*/ 266700 h 385762"/>
                                                  <a:gd name="connsiteX1" fmla="*/ 804863 w 841772"/>
                                                  <a:gd name="connsiteY1" fmla="*/ 0 h 385762"/>
                                                  <a:gd name="connsiteX2" fmla="*/ 841772 w 841772"/>
                                                  <a:gd name="connsiteY2" fmla="*/ 89297 h 385762"/>
                                                  <a:gd name="connsiteX3" fmla="*/ 28575 w 841772"/>
                                                  <a:gd name="connsiteY3" fmla="*/ 385762 h 385762"/>
                                                  <a:gd name="connsiteX4" fmla="*/ 0 w 841772"/>
                                                  <a:gd name="connsiteY4" fmla="*/ 266700 h 385762"/>
                                                  <a:gd name="connsiteX0" fmla="*/ 0 w 854869"/>
                                                  <a:gd name="connsiteY0" fmla="*/ 266700 h 385762"/>
                                                  <a:gd name="connsiteX1" fmla="*/ 804863 w 854869"/>
                                                  <a:gd name="connsiteY1" fmla="*/ 0 h 385762"/>
                                                  <a:gd name="connsiteX2" fmla="*/ 854869 w 854869"/>
                                                  <a:gd name="connsiteY2" fmla="*/ 108347 h 385762"/>
                                                  <a:gd name="connsiteX3" fmla="*/ 28575 w 854869"/>
                                                  <a:gd name="connsiteY3" fmla="*/ 385762 h 385762"/>
                                                  <a:gd name="connsiteX4" fmla="*/ 0 w 854869"/>
                                                  <a:gd name="connsiteY4" fmla="*/ 266700 h 385762"/>
                                                  <a:gd name="connsiteX0" fmla="*/ 0 w 864394"/>
                                                  <a:gd name="connsiteY0" fmla="*/ 264318 h 385762"/>
                                                  <a:gd name="connsiteX1" fmla="*/ 814388 w 864394"/>
                                                  <a:gd name="connsiteY1" fmla="*/ 0 h 385762"/>
                                                  <a:gd name="connsiteX2" fmla="*/ 864394 w 864394"/>
                                                  <a:gd name="connsiteY2" fmla="*/ 108347 h 385762"/>
                                                  <a:gd name="connsiteX3" fmla="*/ 38100 w 864394"/>
                                                  <a:gd name="connsiteY3" fmla="*/ 385762 h 385762"/>
                                                  <a:gd name="connsiteX4" fmla="*/ 0 w 864394"/>
                                                  <a:gd name="connsiteY4" fmla="*/ 264318 h 385762"/>
                                                  <a:gd name="connsiteX0" fmla="*/ 0 w 864394"/>
                                                  <a:gd name="connsiteY0" fmla="*/ 264318 h 388144"/>
                                                  <a:gd name="connsiteX1" fmla="*/ 814388 w 864394"/>
                                                  <a:gd name="connsiteY1" fmla="*/ 0 h 388144"/>
                                                  <a:gd name="connsiteX2" fmla="*/ 864394 w 864394"/>
                                                  <a:gd name="connsiteY2" fmla="*/ 108347 h 388144"/>
                                                  <a:gd name="connsiteX3" fmla="*/ 27384 w 864394"/>
                                                  <a:gd name="connsiteY3" fmla="*/ 388144 h 388144"/>
                                                  <a:gd name="connsiteX4" fmla="*/ 0 w 864394"/>
                                                  <a:gd name="connsiteY4" fmla="*/ 264318 h 388144"/>
                                                  <a:gd name="connsiteX0" fmla="*/ 0 w 864394"/>
                                                  <a:gd name="connsiteY0" fmla="*/ 267382 h 391208"/>
                                                  <a:gd name="connsiteX1" fmla="*/ 805290 w 864394"/>
                                                  <a:gd name="connsiteY1" fmla="*/ 0 h 391208"/>
                                                  <a:gd name="connsiteX2" fmla="*/ 864394 w 864394"/>
                                                  <a:gd name="connsiteY2" fmla="*/ 111411 h 391208"/>
                                                  <a:gd name="connsiteX3" fmla="*/ 27384 w 864394"/>
                                                  <a:gd name="connsiteY3" fmla="*/ 391208 h 391208"/>
                                                  <a:gd name="connsiteX4" fmla="*/ 0 w 864394"/>
                                                  <a:gd name="connsiteY4" fmla="*/ 267382 h 391208"/>
                                                  <a:gd name="connsiteX0" fmla="*/ 0 w 859490"/>
                                                  <a:gd name="connsiteY0" fmla="*/ 267382 h 391208"/>
                                                  <a:gd name="connsiteX1" fmla="*/ 805290 w 859490"/>
                                                  <a:gd name="connsiteY1" fmla="*/ 0 h 391208"/>
                                                  <a:gd name="connsiteX2" fmla="*/ 859490 w 859490"/>
                                                  <a:gd name="connsiteY2" fmla="*/ 111162 h 391208"/>
                                                  <a:gd name="connsiteX3" fmla="*/ 27384 w 859490"/>
                                                  <a:gd name="connsiteY3" fmla="*/ 391208 h 391208"/>
                                                  <a:gd name="connsiteX4" fmla="*/ 0 w 859490"/>
                                                  <a:gd name="connsiteY4" fmla="*/ 267382 h 391208"/>
                                                  <a:gd name="connsiteX0" fmla="*/ 0 w 859490"/>
                                                  <a:gd name="connsiteY0" fmla="*/ 267382 h 401722"/>
                                                  <a:gd name="connsiteX1" fmla="*/ 805290 w 859490"/>
                                                  <a:gd name="connsiteY1" fmla="*/ 0 h 401722"/>
                                                  <a:gd name="connsiteX2" fmla="*/ 859490 w 859490"/>
                                                  <a:gd name="connsiteY2" fmla="*/ 111162 h 401722"/>
                                                  <a:gd name="connsiteX3" fmla="*/ 29453 w 859490"/>
                                                  <a:gd name="connsiteY3" fmla="*/ 401722 h 401722"/>
                                                  <a:gd name="connsiteX4" fmla="*/ 0 w 859490"/>
                                                  <a:gd name="connsiteY4" fmla="*/ 267382 h 401722"/>
                                                  <a:gd name="connsiteX0" fmla="*/ 0 w 848188"/>
                                                  <a:gd name="connsiteY0" fmla="*/ 267382 h 401722"/>
                                                  <a:gd name="connsiteX1" fmla="*/ 805290 w 848188"/>
                                                  <a:gd name="connsiteY1" fmla="*/ 0 h 401722"/>
                                                  <a:gd name="connsiteX2" fmla="*/ 848188 w 848188"/>
                                                  <a:gd name="connsiteY2" fmla="*/ 114907 h 401722"/>
                                                  <a:gd name="connsiteX3" fmla="*/ 29453 w 848188"/>
                                                  <a:gd name="connsiteY3" fmla="*/ 401722 h 401722"/>
                                                  <a:gd name="connsiteX4" fmla="*/ 0 w 848188"/>
                                                  <a:gd name="connsiteY4" fmla="*/ 267382 h 401722"/>
                                                  <a:gd name="connsiteX0" fmla="*/ 0 w 848188"/>
                                                  <a:gd name="connsiteY0" fmla="*/ 259506 h 393846"/>
                                                  <a:gd name="connsiteX1" fmla="*/ 789083 w 848188"/>
                                                  <a:gd name="connsiteY1" fmla="*/ 0 h 393846"/>
                                                  <a:gd name="connsiteX2" fmla="*/ 848188 w 848188"/>
                                                  <a:gd name="connsiteY2" fmla="*/ 107031 h 393846"/>
                                                  <a:gd name="connsiteX3" fmla="*/ 29453 w 848188"/>
                                                  <a:gd name="connsiteY3" fmla="*/ 393846 h 393846"/>
                                                  <a:gd name="connsiteX4" fmla="*/ 0 w 848188"/>
                                                  <a:gd name="connsiteY4" fmla="*/ 259506 h 393846"/>
                                                  <a:gd name="connsiteX0" fmla="*/ 0 w 841406"/>
                                                  <a:gd name="connsiteY0" fmla="*/ 259506 h 393846"/>
                                                  <a:gd name="connsiteX1" fmla="*/ 789083 w 841406"/>
                                                  <a:gd name="connsiteY1" fmla="*/ 0 h 393846"/>
                                                  <a:gd name="connsiteX2" fmla="*/ 841406 w 841406"/>
                                                  <a:gd name="connsiteY2" fmla="*/ 109278 h 393846"/>
                                                  <a:gd name="connsiteX3" fmla="*/ 29453 w 841406"/>
                                                  <a:gd name="connsiteY3" fmla="*/ 393846 h 393846"/>
                                                  <a:gd name="connsiteX4" fmla="*/ 0 w 841406"/>
                                                  <a:gd name="connsiteY4" fmla="*/ 259506 h 393846"/>
                                                  <a:gd name="connsiteX0" fmla="*/ 0 w 841406"/>
                                                  <a:gd name="connsiteY0" fmla="*/ 257252 h 391592"/>
                                                  <a:gd name="connsiteX1" fmla="*/ 786067 w 841406"/>
                                                  <a:gd name="connsiteY1" fmla="*/ 0 h 391592"/>
                                                  <a:gd name="connsiteX2" fmla="*/ 841406 w 841406"/>
                                                  <a:gd name="connsiteY2" fmla="*/ 107024 h 391592"/>
                                                  <a:gd name="connsiteX3" fmla="*/ 29453 w 841406"/>
                                                  <a:gd name="connsiteY3" fmla="*/ 391592 h 391592"/>
                                                  <a:gd name="connsiteX4" fmla="*/ 0 w 841406"/>
                                                  <a:gd name="connsiteY4" fmla="*/ 257252 h 391592"/>
                                                  <a:gd name="connsiteX0" fmla="*/ 0 w 836885"/>
                                                  <a:gd name="connsiteY0" fmla="*/ 257252 h 391592"/>
                                                  <a:gd name="connsiteX1" fmla="*/ 786067 w 836885"/>
                                                  <a:gd name="connsiteY1" fmla="*/ 0 h 391592"/>
                                                  <a:gd name="connsiteX2" fmla="*/ 836885 w 836885"/>
                                                  <a:gd name="connsiteY2" fmla="*/ 108522 h 391592"/>
                                                  <a:gd name="connsiteX3" fmla="*/ 29453 w 836885"/>
                                                  <a:gd name="connsiteY3" fmla="*/ 391592 h 391592"/>
                                                  <a:gd name="connsiteX4" fmla="*/ 0 w 836885"/>
                                                  <a:gd name="connsiteY4" fmla="*/ 257252 h 391592"/>
                                                  <a:gd name="connsiteX0" fmla="*/ 0 w 836885"/>
                                                  <a:gd name="connsiteY0" fmla="*/ 259131 h 393471"/>
                                                  <a:gd name="connsiteX1" fmla="*/ 775252 w 836885"/>
                                                  <a:gd name="connsiteY1" fmla="*/ 0 h 393471"/>
                                                  <a:gd name="connsiteX2" fmla="*/ 836885 w 836885"/>
                                                  <a:gd name="connsiteY2" fmla="*/ 110401 h 393471"/>
                                                  <a:gd name="connsiteX3" fmla="*/ 29453 w 836885"/>
                                                  <a:gd name="connsiteY3" fmla="*/ 393471 h 393471"/>
                                                  <a:gd name="connsiteX4" fmla="*/ 0 w 836885"/>
                                                  <a:gd name="connsiteY4" fmla="*/ 259131 h 393471"/>
                                                  <a:gd name="connsiteX0" fmla="*/ 0 w 824234"/>
                                                  <a:gd name="connsiteY0" fmla="*/ 259131 h 393471"/>
                                                  <a:gd name="connsiteX1" fmla="*/ 775252 w 824234"/>
                                                  <a:gd name="connsiteY1" fmla="*/ 0 h 393471"/>
                                                  <a:gd name="connsiteX2" fmla="*/ 824234 w 824234"/>
                                                  <a:gd name="connsiteY2" fmla="*/ 110039 h 393471"/>
                                                  <a:gd name="connsiteX3" fmla="*/ 29453 w 824234"/>
                                                  <a:gd name="connsiteY3" fmla="*/ 393471 h 393471"/>
                                                  <a:gd name="connsiteX4" fmla="*/ 0 w 824234"/>
                                                  <a:gd name="connsiteY4" fmla="*/ 259131 h 393471"/>
                                                  <a:gd name="connsiteX0" fmla="*/ 0 w 824234"/>
                                                  <a:gd name="connsiteY0" fmla="*/ 259131 h 393471"/>
                                                  <a:gd name="connsiteX1" fmla="*/ 775252 w 824234"/>
                                                  <a:gd name="connsiteY1" fmla="*/ 0 h 393471"/>
                                                  <a:gd name="connsiteX2" fmla="*/ 824234 w 824234"/>
                                                  <a:gd name="connsiteY2" fmla="*/ 110039 h 393471"/>
                                                  <a:gd name="connsiteX3" fmla="*/ 29453 w 824234"/>
                                                  <a:gd name="connsiteY3" fmla="*/ 393471 h 393471"/>
                                                  <a:gd name="connsiteX4" fmla="*/ 0 w 824234"/>
                                                  <a:gd name="connsiteY4" fmla="*/ 259131 h 393471"/>
                                                  <a:gd name="connsiteX0" fmla="*/ 0 w 824234"/>
                                                  <a:gd name="connsiteY0" fmla="*/ 254903 h 389243"/>
                                                  <a:gd name="connsiteX1" fmla="*/ 766392 w 824234"/>
                                                  <a:gd name="connsiteY1" fmla="*/ 0 h 389243"/>
                                                  <a:gd name="connsiteX2" fmla="*/ 824234 w 824234"/>
                                                  <a:gd name="connsiteY2" fmla="*/ 105811 h 389243"/>
                                                  <a:gd name="connsiteX3" fmla="*/ 29453 w 824234"/>
                                                  <a:gd name="connsiteY3" fmla="*/ 389243 h 389243"/>
                                                  <a:gd name="connsiteX4" fmla="*/ 0 w 824234"/>
                                                  <a:gd name="connsiteY4" fmla="*/ 254903 h 389243"/>
                                                  <a:gd name="connsiteX0" fmla="*/ 0 w 820881"/>
                                                  <a:gd name="connsiteY0" fmla="*/ 254903 h 389243"/>
                                                  <a:gd name="connsiteX1" fmla="*/ 766392 w 820881"/>
                                                  <a:gd name="connsiteY1" fmla="*/ 0 h 389243"/>
                                                  <a:gd name="connsiteX2" fmla="*/ 820881 w 820881"/>
                                                  <a:gd name="connsiteY2" fmla="*/ 105490 h 389243"/>
                                                  <a:gd name="connsiteX3" fmla="*/ 29453 w 820881"/>
                                                  <a:gd name="connsiteY3" fmla="*/ 389243 h 389243"/>
                                                  <a:gd name="connsiteX4" fmla="*/ 0 w 820881"/>
                                                  <a:gd name="connsiteY4" fmla="*/ 254903 h 389243"/>
                                                  <a:gd name="connsiteX0" fmla="*/ 0 w 809791"/>
                                                  <a:gd name="connsiteY0" fmla="*/ 254903 h 389243"/>
                                                  <a:gd name="connsiteX1" fmla="*/ 766392 w 809791"/>
                                                  <a:gd name="connsiteY1" fmla="*/ 0 h 389243"/>
                                                  <a:gd name="connsiteX2" fmla="*/ 809791 w 809791"/>
                                                  <a:gd name="connsiteY2" fmla="*/ 104436 h 389243"/>
                                                  <a:gd name="connsiteX3" fmla="*/ 29453 w 809791"/>
                                                  <a:gd name="connsiteY3" fmla="*/ 389243 h 389243"/>
                                                  <a:gd name="connsiteX4" fmla="*/ 0 w 809791"/>
                                                  <a:gd name="connsiteY4" fmla="*/ 254903 h 389243"/>
                                                  <a:gd name="connsiteX0" fmla="*/ 0 w 801924"/>
                                                  <a:gd name="connsiteY0" fmla="*/ 254903 h 389243"/>
                                                  <a:gd name="connsiteX1" fmla="*/ 766392 w 801924"/>
                                                  <a:gd name="connsiteY1" fmla="*/ 0 h 389243"/>
                                                  <a:gd name="connsiteX2" fmla="*/ 801924 w 801924"/>
                                                  <a:gd name="connsiteY2" fmla="*/ 104809 h 389243"/>
                                                  <a:gd name="connsiteX3" fmla="*/ 29453 w 801924"/>
                                                  <a:gd name="connsiteY3" fmla="*/ 389243 h 389243"/>
                                                  <a:gd name="connsiteX4" fmla="*/ 0 w 801924"/>
                                                  <a:gd name="connsiteY4" fmla="*/ 254903 h 389243"/>
                                                  <a:gd name="connsiteX0" fmla="*/ 0 w 801924"/>
                                                  <a:gd name="connsiteY0" fmla="*/ 263918 h 398258"/>
                                                  <a:gd name="connsiteX1" fmla="*/ 756504 w 801924"/>
                                                  <a:gd name="connsiteY1" fmla="*/ 0 h 398258"/>
                                                  <a:gd name="connsiteX2" fmla="*/ 801924 w 801924"/>
                                                  <a:gd name="connsiteY2" fmla="*/ 113824 h 398258"/>
                                                  <a:gd name="connsiteX3" fmla="*/ 29453 w 801924"/>
                                                  <a:gd name="connsiteY3" fmla="*/ 398258 h 398258"/>
                                                  <a:gd name="connsiteX4" fmla="*/ 0 w 801924"/>
                                                  <a:gd name="connsiteY4" fmla="*/ 263918 h 398258"/>
                                                  <a:gd name="connsiteX0" fmla="*/ 0 w 801924"/>
                                                  <a:gd name="connsiteY0" fmla="*/ 263918 h 392366"/>
                                                  <a:gd name="connsiteX1" fmla="*/ 756504 w 801924"/>
                                                  <a:gd name="connsiteY1" fmla="*/ 0 h 392366"/>
                                                  <a:gd name="connsiteX2" fmla="*/ 801924 w 801924"/>
                                                  <a:gd name="connsiteY2" fmla="*/ 113824 h 392366"/>
                                                  <a:gd name="connsiteX3" fmla="*/ 26359 w 801924"/>
                                                  <a:gd name="connsiteY3" fmla="*/ 392366 h 392366"/>
                                                  <a:gd name="connsiteX4" fmla="*/ 0 w 801924"/>
                                                  <a:gd name="connsiteY4" fmla="*/ 263918 h 392366"/>
                                                  <a:gd name="connsiteX0" fmla="*/ 0 w 801924"/>
                                                  <a:gd name="connsiteY0" fmla="*/ 263918 h 383436"/>
                                                  <a:gd name="connsiteX1" fmla="*/ 756504 w 801924"/>
                                                  <a:gd name="connsiteY1" fmla="*/ 0 h 383436"/>
                                                  <a:gd name="connsiteX2" fmla="*/ 801924 w 801924"/>
                                                  <a:gd name="connsiteY2" fmla="*/ 113824 h 383436"/>
                                                  <a:gd name="connsiteX3" fmla="*/ 26172 w 801924"/>
                                                  <a:gd name="connsiteY3" fmla="*/ 383436 h 383436"/>
                                                  <a:gd name="connsiteX4" fmla="*/ 0 w 801924"/>
                                                  <a:gd name="connsiteY4" fmla="*/ 263918 h 383436"/>
                                                  <a:gd name="connsiteX0" fmla="*/ 0 w 801924"/>
                                                  <a:gd name="connsiteY0" fmla="*/ 262299 h 381817"/>
                                                  <a:gd name="connsiteX1" fmla="*/ 752250 w 801924"/>
                                                  <a:gd name="connsiteY1" fmla="*/ 0 h 381817"/>
                                                  <a:gd name="connsiteX2" fmla="*/ 801924 w 801924"/>
                                                  <a:gd name="connsiteY2" fmla="*/ 112205 h 381817"/>
                                                  <a:gd name="connsiteX3" fmla="*/ 26172 w 801924"/>
                                                  <a:gd name="connsiteY3" fmla="*/ 381817 h 381817"/>
                                                  <a:gd name="connsiteX4" fmla="*/ 0 w 801924"/>
                                                  <a:gd name="connsiteY4" fmla="*/ 262299 h 381817"/>
                                                </a:gdLst>
                                                <a:ahLst/>
                                                <a:cxnLst>
                                                  <a:cxn ang="0">
                                                    <a:pos x="connsiteX0" y="connsiteY0"/>
                                                  </a:cxn>
                                                  <a:cxn ang="0">
                                                    <a:pos x="connsiteX1" y="connsiteY1"/>
                                                  </a:cxn>
                                                  <a:cxn ang="0">
                                                    <a:pos x="connsiteX2" y="connsiteY2"/>
                                                  </a:cxn>
                                                  <a:cxn ang="0">
                                                    <a:pos x="connsiteX3" y="connsiteY3"/>
                                                  </a:cxn>
                                                  <a:cxn ang="0">
                                                    <a:pos x="connsiteX4" y="connsiteY4"/>
                                                  </a:cxn>
                                                </a:cxnLst>
                                                <a:rect l="l" t="t" r="r" b="b"/>
                                                <a:pathLst>
                                                  <a:path w="801924" h="381817">
                                                    <a:moveTo>
                                                      <a:pt x="0" y="262299"/>
                                                    </a:moveTo>
                                                    <a:lnTo>
                                                      <a:pt x="752250" y="0"/>
                                                    </a:lnTo>
                                                    <a:cubicBezTo>
                                                      <a:pt x="768577" y="36680"/>
                                                      <a:pt x="775582" y="65265"/>
                                                      <a:pt x="801924" y="112205"/>
                                                    </a:cubicBezTo>
                                                    <a:lnTo>
                                                      <a:pt x="26172" y="381817"/>
                                                    </a:lnTo>
                                                    <a:lnTo>
                                                      <a:pt x="0" y="262299"/>
                                                    </a:lnTo>
                                                    <a:close/>
                                                  </a:path>
                                                </a:pathLst>
                                              </a:custGeom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n>
                                                <a:noFill/>
                                              </a:ln>
                                            </p:spPr>
                                            <p:style>
                                              <a:lnRef idx="2">
                                                <a:schemeClr val="accent1">
                                                  <a:shade val="15000"/>
                                                </a:schemeClr>
                                              </a:lnRef>
                                              <a:fillRef idx="1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lt1"/>
                                              </a:fontRef>
                                            </p:style>
                                            <p:txBody>
                                              <a:bodyPr rtlCol="0" anchor="ctr"/>
                                              <a:lstStyle/>
                                              <a:p>
                                                <a:pPr algn="ctr"/>
                                                <a:endParaRPr lang="LID4096"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15" name="Freeform: Shape 114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9187972-FB29-2A98-ADDA-4FE3A1FF9565}"/>
                                                  </a:ext>
                                                </a:extLst>
                                              </p:cNvPr>
                                              <p:cNvSpPr/>
                                              <p:nvPr/>
                                            </p:nvSpPr>
                                            <p:spPr>
                                              <a:xfrm rot="1945069">
                                                <a:off x="3814653" y="10103814"/>
                                                <a:ext cx="857289" cy="407162"/>
                                              </a:xfrm>
                                              <a:custGeom>
                                                <a:avLst/>
                                                <a:gdLst>
                                                  <a:gd name="connsiteX0" fmla="*/ 0 w 857250"/>
                                                  <a:gd name="connsiteY0" fmla="*/ 266700 h 385762"/>
                                                  <a:gd name="connsiteX1" fmla="*/ 804863 w 857250"/>
                                                  <a:gd name="connsiteY1" fmla="*/ 0 h 385762"/>
                                                  <a:gd name="connsiteX2" fmla="*/ 857250 w 857250"/>
                                                  <a:gd name="connsiteY2" fmla="*/ 85725 h 385762"/>
                                                  <a:gd name="connsiteX3" fmla="*/ 28575 w 857250"/>
                                                  <a:gd name="connsiteY3" fmla="*/ 385762 h 385762"/>
                                                  <a:gd name="connsiteX4" fmla="*/ 0 w 857250"/>
                                                  <a:gd name="connsiteY4" fmla="*/ 266700 h 385762"/>
                                                  <a:gd name="connsiteX0" fmla="*/ 0 w 841772"/>
                                                  <a:gd name="connsiteY0" fmla="*/ 266700 h 385762"/>
                                                  <a:gd name="connsiteX1" fmla="*/ 804863 w 841772"/>
                                                  <a:gd name="connsiteY1" fmla="*/ 0 h 385762"/>
                                                  <a:gd name="connsiteX2" fmla="*/ 841772 w 841772"/>
                                                  <a:gd name="connsiteY2" fmla="*/ 89297 h 385762"/>
                                                  <a:gd name="connsiteX3" fmla="*/ 28575 w 841772"/>
                                                  <a:gd name="connsiteY3" fmla="*/ 385762 h 385762"/>
                                                  <a:gd name="connsiteX4" fmla="*/ 0 w 841772"/>
                                                  <a:gd name="connsiteY4" fmla="*/ 266700 h 385762"/>
                                                  <a:gd name="connsiteX0" fmla="*/ 0 w 854869"/>
                                                  <a:gd name="connsiteY0" fmla="*/ 266700 h 385762"/>
                                                  <a:gd name="connsiteX1" fmla="*/ 804863 w 854869"/>
                                                  <a:gd name="connsiteY1" fmla="*/ 0 h 385762"/>
                                                  <a:gd name="connsiteX2" fmla="*/ 854869 w 854869"/>
                                                  <a:gd name="connsiteY2" fmla="*/ 108347 h 385762"/>
                                                  <a:gd name="connsiteX3" fmla="*/ 28575 w 854869"/>
                                                  <a:gd name="connsiteY3" fmla="*/ 385762 h 385762"/>
                                                  <a:gd name="connsiteX4" fmla="*/ 0 w 854869"/>
                                                  <a:gd name="connsiteY4" fmla="*/ 266700 h 385762"/>
                                                  <a:gd name="connsiteX0" fmla="*/ 0 w 864394"/>
                                                  <a:gd name="connsiteY0" fmla="*/ 264318 h 385762"/>
                                                  <a:gd name="connsiteX1" fmla="*/ 814388 w 864394"/>
                                                  <a:gd name="connsiteY1" fmla="*/ 0 h 385762"/>
                                                  <a:gd name="connsiteX2" fmla="*/ 864394 w 864394"/>
                                                  <a:gd name="connsiteY2" fmla="*/ 108347 h 385762"/>
                                                  <a:gd name="connsiteX3" fmla="*/ 38100 w 864394"/>
                                                  <a:gd name="connsiteY3" fmla="*/ 385762 h 385762"/>
                                                  <a:gd name="connsiteX4" fmla="*/ 0 w 864394"/>
                                                  <a:gd name="connsiteY4" fmla="*/ 264318 h 385762"/>
                                                  <a:gd name="connsiteX0" fmla="*/ 0 w 864394"/>
                                                  <a:gd name="connsiteY0" fmla="*/ 264318 h 388144"/>
                                                  <a:gd name="connsiteX1" fmla="*/ 814388 w 864394"/>
                                                  <a:gd name="connsiteY1" fmla="*/ 0 h 388144"/>
                                                  <a:gd name="connsiteX2" fmla="*/ 864394 w 864394"/>
                                                  <a:gd name="connsiteY2" fmla="*/ 108347 h 388144"/>
                                                  <a:gd name="connsiteX3" fmla="*/ 27384 w 864394"/>
                                                  <a:gd name="connsiteY3" fmla="*/ 388144 h 388144"/>
                                                  <a:gd name="connsiteX4" fmla="*/ 0 w 864394"/>
                                                  <a:gd name="connsiteY4" fmla="*/ 264318 h 388144"/>
                                                  <a:gd name="connsiteX0" fmla="*/ 0 w 864394"/>
                                                  <a:gd name="connsiteY0" fmla="*/ 267382 h 391208"/>
                                                  <a:gd name="connsiteX1" fmla="*/ 805290 w 864394"/>
                                                  <a:gd name="connsiteY1" fmla="*/ 0 h 391208"/>
                                                  <a:gd name="connsiteX2" fmla="*/ 864394 w 864394"/>
                                                  <a:gd name="connsiteY2" fmla="*/ 111411 h 391208"/>
                                                  <a:gd name="connsiteX3" fmla="*/ 27384 w 864394"/>
                                                  <a:gd name="connsiteY3" fmla="*/ 391208 h 391208"/>
                                                  <a:gd name="connsiteX4" fmla="*/ 0 w 864394"/>
                                                  <a:gd name="connsiteY4" fmla="*/ 267382 h 391208"/>
                                                  <a:gd name="connsiteX0" fmla="*/ 0 w 859490"/>
                                                  <a:gd name="connsiteY0" fmla="*/ 267382 h 391208"/>
                                                  <a:gd name="connsiteX1" fmla="*/ 805290 w 859490"/>
                                                  <a:gd name="connsiteY1" fmla="*/ 0 h 391208"/>
                                                  <a:gd name="connsiteX2" fmla="*/ 859490 w 859490"/>
                                                  <a:gd name="connsiteY2" fmla="*/ 111162 h 391208"/>
                                                  <a:gd name="connsiteX3" fmla="*/ 27384 w 859490"/>
                                                  <a:gd name="connsiteY3" fmla="*/ 391208 h 391208"/>
                                                  <a:gd name="connsiteX4" fmla="*/ 0 w 859490"/>
                                                  <a:gd name="connsiteY4" fmla="*/ 267382 h 391208"/>
                                                  <a:gd name="connsiteX0" fmla="*/ 0 w 859490"/>
                                                  <a:gd name="connsiteY0" fmla="*/ 267382 h 401722"/>
                                                  <a:gd name="connsiteX1" fmla="*/ 805290 w 859490"/>
                                                  <a:gd name="connsiteY1" fmla="*/ 0 h 401722"/>
                                                  <a:gd name="connsiteX2" fmla="*/ 859490 w 859490"/>
                                                  <a:gd name="connsiteY2" fmla="*/ 111162 h 401722"/>
                                                  <a:gd name="connsiteX3" fmla="*/ 29453 w 859490"/>
                                                  <a:gd name="connsiteY3" fmla="*/ 401722 h 401722"/>
                                                  <a:gd name="connsiteX4" fmla="*/ 0 w 859490"/>
                                                  <a:gd name="connsiteY4" fmla="*/ 267382 h 401722"/>
                                                  <a:gd name="connsiteX0" fmla="*/ 0 w 848188"/>
                                                  <a:gd name="connsiteY0" fmla="*/ 267382 h 401722"/>
                                                  <a:gd name="connsiteX1" fmla="*/ 805290 w 848188"/>
                                                  <a:gd name="connsiteY1" fmla="*/ 0 h 401722"/>
                                                  <a:gd name="connsiteX2" fmla="*/ 848188 w 848188"/>
                                                  <a:gd name="connsiteY2" fmla="*/ 114907 h 401722"/>
                                                  <a:gd name="connsiteX3" fmla="*/ 29453 w 848188"/>
                                                  <a:gd name="connsiteY3" fmla="*/ 401722 h 401722"/>
                                                  <a:gd name="connsiteX4" fmla="*/ 0 w 848188"/>
                                                  <a:gd name="connsiteY4" fmla="*/ 267382 h 401722"/>
                                                  <a:gd name="connsiteX0" fmla="*/ 0 w 848188"/>
                                                  <a:gd name="connsiteY0" fmla="*/ 259506 h 393846"/>
                                                  <a:gd name="connsiteX1" fmla="*/ 789083 w 848188"/>
                                                  <a:gd name="connsiteY1" fmla="*/ 0 h 393846"/>
                                                  <a:gd name="connsiteX2" fmla="*/ 848188 w 848188"/>
                                                  <a:gd name="connsiteY2" fmla="*/ 107031 h 393846"/>
                                                  <a:gd name="connsiteX3" fmla="*/ 29453 w 848188"/>
                                                  <a:gd name="connsiteY3" fmla="*/ 393846 h 393846"/>
                                                  <a:gd name="connsiteX4" fmla="*/ 0 w 848188"/>
                                                  <a:gd name="connsiteY4" fmla="*/ 259506 h 393846"/>
                                                  <a:gd name="connsiteX0" fmla="*/ 0 w 841406"/>
                                                  <a:gd name="connsiteY0" fmla="*/ 259506 h 393846"/>
                                                  <a:gd name="connsiteX1" fmla="*/ 789083 w 841406"/>
                                                  <a:gd name="connsiteY1" fmla="*/ 0 h 393846"/>
                                                  <a:gd name="connsiteX2" fmla="*/ 841406 w 841406"/>
                                                  <a:gd name="connsiteY2" fmla="*/ 109278 h 393846"/>
                                                  <a:gd name="connsiteX3" fmla="*/ 29453 w 841406"/>
                                                  <a:gd name="connsiteY3" fmla="*/ 393846 h 393846"/>
                                                  <a:gd name="connsiteX4" fmla="*/ 0 w 841406"/>
                                                  <a:gd name="connsiteY4" fmla="*/ 259506 h 393846"/>
                                                  <a:gd name="connsiteX0" fmla="*/ 0 w 841406"/>
                                                  <a:gd name="connsiteY0" fmla="*/ 257252 h 391592"/>
                                                  <a:gd name="connsiteX1" fmla="*/ 786067 w 841406"/>
                                                  <a:gd name="connsiteY1" fmla="*/ 0 h 391592"/>
                                                  <a:gd name="connsiteX2" fmla="*/ 841406 w 841406"/>
                                                  <a:gd name="connsiteY2" fmla="*/ 107024 h 391592"/>
                                                  <a:gd name="connsiteX3" fmla="*/ 29453 w 841406"/>
                                                  <a:gd name="connsiteY3" fmla="*/ 391592 h 391592"/>
                                                  <a:gd name="connsiteX4" fmla="*/ 0 w 841406"/>
                                                  <a:gd name="connsiteY4" fmla="*/ 257252 h 391592"/>
                                                  <a:gd name="connsiteX0" fmla="*/ 0 w 836885"/>
                                                  <a:gd name="connsiteY0" fmla="*/ 257252 h 391592"/>
                                                  <a:gd name="connsiteX1" fmla="*/ 786067 w 836885"/>
                                                  <a:gd name="connsiteY1" fmla="*/ 0 h 391592"/>
                                                  <a:gd name="connsiteX2" fmla="*/ 836885 w 836885"/>
                                                  <a:gd name="connsiteY2" fmla="*/ 108522 h 391592"/>
                                                  <a:gd name="connsiteX3" fmla="*/ 29453 w 836885"/>
                                                  <a:gd name="connsiteY3" fmla="*/ 391592 h 391592"/>
                                                  <a:gd name="connsiteX4" fmla="*/ 0 w 836885"/>
                                                  <a:gd name="connsiteY4" fmla="*/ 257252 h 391592"/>
                                                  <a:gd name="connsiteX0" fmla="*/ 0 w 836885"/>
                                                  <a:gd name="connsiteY0" fmla="*/ 259131 h 393471"/>
                                                  <a:gd name="connsiteX1" fmla="*/ 775252 w 836885"/>
                                                  <a:gd name="connsiteY1" fmla="*/ 0 h 393471"/>
                                                  <a:gd name="connsiteX2" fmla="*/ 836885 w 836885"/>
                                                  <a:gd name="connsiteY2" fmla="*/ 110401 h 393471"/>
                                                  <a:gd name="connsiteX3" fmla="*/ 29453 w 836885"/>
                                                  <a:gd name="connsiteY3" fmla="*/ 393471 h 393471"/>
                                                  <a:gd name="connsiteX4" fmla="*/ 0 w 836885"/>
                                                  <a:gd name="connsiteY4" fmla="*/ 259131 h 393471"/>
                                                  <a:gd name="connsiteX0" fmla="*/ 0 w 824234"/>
                                                  <a:gd name="connsiteY0" fmla="*/ 259131 h 393471"/>
                                                  <a:gd name="connsiteX1" fmla="*/ 775252 w 824234"/>
                                                  <a:gd name="connsiteY1" fmla="*/ 0 h 393471"/>
                                                  <a:gd name="connsiteX2" fmla="*/ 824234 w 824234"/>
                                                  <a:gd name="connsiteY2" fmla="*/ 110039 h 393471"/>
                                                  <a:gd name="connsiteX3" fmla="*/ 29453 w 824234"/>
                                                  <a:gd name="connsiteY3" fmla="*/ 393471 h 393471"/>
                                                  <a:gd name="connsiteX4" fmla="*/ 0 w 824234"/>
                                                  <a:gd name="connsiteY4" fmla="*/ 259131 h 393471"/>
                                                  <a:gd name="connsiteX0" fmla="*/ 0 w 824234"/>
                                                  <a:gd name="connsiteY0" fmla="*/ 259131 h 393471"/>
                                                  <a:gd name="connsiteX1" fmla="*/ 775252 w 824234"/>
                                                  <a:gd name="connsiteY1" fmla="*/ 0 h 393471"/>
                                                  <a:gd name="connsiteX2" fmla="*/ 824234 w 824234"/>
                                                  <a:gd name="connsiteY2" fmla="*/ 110039 h 393471"/>
                                                  <a:gd name="connsiteX3" fmla="*/ 29453 w 824234"/>
                                                  <a:gd name="connsiteY3" fmla="*/ 393471 h 393471"/>
                                                  <a:gd name="connsiteX4" fmla="*/ 0 w 824234"/>
                                                  <a:gd name="connsiteY4" fmla="*/ 259131 h 393471"/>
                                                  <a:gd name="connsiteX0" fmla="*/ 0 w 824234"/>
                                                  <a:gd name="connsiteY0" fmla="*/ 254903 h 389243"/>
                                                  <a:gd name="connsiteX1" fmla="*/ 766392 w 824234"/>
                                                  <a:gd name="connsiteY1" fmla="*/ 0 h 389243"/>
                                                  <a:gd name="connsiteX2" fmla="*/ 824234 w 824234"/>
                                                  <a:gd name="connsiteY2" fmla="*/ 105811 h 389243"/>
                                                  <a:gd name="connsiteX3" fmla="*/ 29453 w 824234"/>
                                                  <a:gd name="connsiteY3" fmla="*/ 389243 h 389243"/>
                                                  <a:gd name="connsiteX4" fmla="*/ 0 w 824234"/>
                                                  <a:gd name="connsiteY4" fmla="*/ 254903 h 389243"/>
                                                  <a:gd name="connsiteX0" fmla="*/ 0 w 820881"/>
                                                  <a:gd name="connsiteY0" fmla="*/ 254903 h 389243"/>
                                                  <a:gd name="connsiteX1" fmla="*/ 766392 w 820881"/>
                                                  <a:gd name="connsiteY1" fmla="*/ 0 h 389243"/>
                                                  <a:gd name="connsiteX2" fmla="*/ 820881 w 820881"/>
                                                  <a:gd name="connsiteY2" fmla="*/ 105490 h 389243"/>
                                                  <a:gd name="connsiteX3" fmla="*/ 29453 w 820881"/>
                                                  <a:gd name="connsiteY3" fmla="*/ 389243 h 389243"/>
                                                  <a:gd name="connsiteX4" fmla="*/ 0 w 820881"/>
                                                  <a:gd name="connsiteY4" fmla="*/ 254903 h 389243"/>
                                                  <a:gd name="connsiteX0" fmla="*/ 0 w 809791"/>
                                                  <a:gd name="connsiteY0" fmla="*/ 254903 h 389243"/>
                                                  <a:gd name="connsiteX1" fmla="*/ 766392 w 809791"/>
                                                  <a:gd name="connsiteY1" fmla="*/ 0 h 389243"/>
                                                  <a:gd name="connsiteX2" fmla="*/ 809791 w 809791"/>
                                                  <a:gd name="connsiteY2" fmla="*/ 104436 h 389243"/>
                                                  <a:gd name="connsiteX3" fmla="*/ 29453 w 809791"/>
                                                  <a:gd name="connsiteY3" fmla="*/ 389243 h 389243"/>
                                                  <a:gd name="connsiteX4" fmla="*/ 0 w 809791"/>
                                                  <a:gd name="connsiteY4" fmla="*/ 254903 h 389243"/>
                                                  <a:gd name="connsiteX0" fmla="*/ 0 w 801924"/>
                                                  <a:gd name="connsiteY0" fmla="*/ 254903 h 389243"/>
                                                  <a:gd name="connsiteX1" fmla="*/ 766392 w 801924"/>
                                                  <a:gd name="connsiteY1" fmla="*/ 0 h 389243"/>
                                                  <a:gd name="connsiteX2" fmla="*/ 801924 w 801924"/>
                                                  <a:gd name="connsiteY2" fmla="*/ 104809 h 389243"/>
                                                  <a:gd name="connsiteX3" fmla="*/ 29453 w 801924"/>
                                                  <a:gd name="connsiteY3" fmla="*/ 389243 h 389243"/>
                                                  <a:gd name="connsiteX4" fmla="*/ 0 w 801924"/>
                                                  <a:gd name="connsiteY4" fmla="*/ 254903 h 389243"/>
                                                  <a:gd name="connsiteX0" fmla="*/ 0 w 801924"/>
                                                  <a:gd name="connsiteY0" fmla="*/ 263918 h 398258"/>
                                                  <a:gd name="connsiteX1" fmla="*/ 756504 w 801924"/>
                                                  <a:gd name="connsiteY1" fmla="*/ 0 h 398258"/>
                                                  <a:gd name="connsiteX2" fmla="*/ 801924 w 801924"/>
                                                  <a:gd name="connsiteY2" fmla="*/ 113824 h 398258"/>
                                                  <a:gd name="connsiteX3" fmla="*/ 29453 w 801924"/>
                                                  <a:gd name="connsiteY3" fmla="*/ 398258 h 398258"/>
                                                  <a:gd name="connsiteX4" fmla="*/ 0 w 801924"/>
                                                  <a:gd name="connsiteY4" fmla="*/ 263918 h 398258"/>
                                                  <a:gd name="connsiteX0" fmla="*/ 0 w 801924"/>
                                                  <a:gd name="connsiteY0" fmla="*/ 263918 h 392366"/>
                                                  <a:gd name="connsiteX1" fmla="*/ 756504 w 801924"/>
                                                  <a:gd name="connsiteY1" fmla="*/ 0 h 392366"/>
                                                  <a:gd name="connsiteX2" fmla="*/ 801924 w 801924"/>
                                                  <a:gd name="connsiteY2" fmla="*/ 113824 h 392366"/>
                                                  <a:gd name="connsiteX3" fmla="*/ 26359 w 801924"/>
                                                  <a:gd name="connsiteY3" fmla="*/ 392366 h 392366"/>
                                                  <a:gd name="connsiteX4" fmla="*/ 0 w 801924"/>
                                                  <a:gd name="connsiteY4" fmla="*/ 263918 h 392366"/>
                                                  <a:gd name="connsiteX0" fmla="*/ 0 w 801924"/>
                                                  <a:gd name="connsiteY0" fmla="*/ 263918 h 383436"/>
                                                  <a:gd name="connsiteX1" fmla="*/ 756504 w 801924"/>
                                                  <a:gd name="connsiteY1" fmla="*/ 0 h 383436"/>
                                                  <a:gd name="connsiteX2" fmla="*/ 801924 w 801924"/>
                                                  <a:gd name="connsiteY2" fmla="*/ 113824 h 383436"/>
                                                  <a:gd name="connsiteX3" fmla="*/ 26172 w 801924"/>
                                                  <a:gd name="connsiteY3" fmla="*/ 383436 h 383436"/>
                                                  <a:gd name="connsiteX4" fmla="*/ 0 w 801924"/>
                                                  <a:gd name="connsiteY4" fmla="*/ 263918 h 383436"/>
                                                  <a:gd name="connsiteX0" fmla="*/ 0 w 801924"/>
                                                  <a:gd name="connsiteY0" fmla="*/ 262299 h 381817"/>
                                                  <a:gd name="connsiteX1" fmla="*/ 752250 w 801924"/>
                                                  <a:gd name="connsiteY1" fmla="*/ 0 h 381817"/>
                                                  <a:gd name="connsiteX2" fmla="*/ 801924 w 801924"/>
                                                  <a:gd name="connsiteY2" fmla="*/ 112205 h 381817"/>
                                                  <a:gd name="connsiteX3" fmla="*/ 26172 w 801924"/>
                                                  <a:gd name="connsiteY3" fmla="*/ 381817 h 381817"/>
                                                  <a:gd name="connsiteX4" fmla="*/ 0 w 801924"/>
                                                  <a:gd name="connsiteY4" fmla="*/ 262299 h 381817"/>
                                                </a:gdLst>
                                                <a:ahLst/>
                                                <a:cxnLst>
                                                  <a:cxn ang="0">
                                                    <a:pos x="connsiteX0" y="connsiteY0"/>
                                                  </a:cxn>
                                                  <a:cxn ang="0">
                                                    <a:pos x="connsiteX1" y="connsiteY1"/>
                                                  </a:cxn>
                                                  <a:cxn ang="0">
                                                    <a:pos x="connsiteX2" y="connsiteY2"/>
                                                  </a:cxn>
                                                  <a:cxn ang="0">
                                                    <a:pos x="connsiteX3" y="connsiteY3"/>
                                                  </a:cxn>
                                                  <a:cxn ang="0">
                                                    <a:pos x="connsiteX4" y="connsiteY4"/>
                                                  </a:cxn>
                                                </a:cxnLst>
                                                <a:rect l="l" t="t" r="r" b="b"/>
                                                <a:pathLst>
                                                  <a:path w="801924" h="381817">
                                                    <a:moveTo>
                                                      <a:pt x="0" y="262299"/>
                                                    </a:moveTo>
                                                    <a:lnTo>
                                                      <a:pt x="752250" y="0"/>
                                                    </a:lnTo>
                                                    <a:cubicBezTo>
                                                      <a:pt x="768577" y="36680"/>
                                                      <a:pt x="775582" y="65265"/>
                                                      <a:pt x="801924" y="112205"/>
                                                    </a:cubicBezTo>
                                                    <a:lnTo>
                                                      <a:pt x="26172" y="381817"/>
                                                    </a:lnTo>
                                                    <a:lnTo>
                                                      <a:pt x="0" y="262299"/>
                                                    </a:lnTo>
                                                    <a:close/>
                                                  </a:path>
                                                </a:pathLst>
                                              </a:custGeom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n>
                                                <a:noFill/>
                                              </a:ln>
                                            </p:spPr>
                                            <p:style>
                                              <a:lnRef idx="2">
                                                <a:schemeClr val="accent1">
                                                  <a:shade val="15000"/>
                                                </a:schemeClr>
                                              </a:lnRef>
                                              <a:fillRef idx="1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lt1"/>
                                              </a:fontRef>
                                            </p:style>
                                            <p:txBody>
                                              <a:bodyPr rtlCol="0" anchor="ctr"/>
                                              <a:lstStyle/>
                                              <a:p>
                                                <a:pPr algn="ctr"/>
                                                <a:endParaRPr lang="LID4096"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16" name="Freeform: Shape 115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140D9506-E20F-FBDF-EA83-3C1C07BA492C}"/>
                                                  </a:ext>
                                                </a:extLst>
                                              </p:cNvPr>
                                              <p:cNvSpPr/>
                                              <p:nvPr/>
                                            </p:nvSpPr>
                                            <p:spPr>
                                              <a:xfrm rot="3092837">
                                                <a:off x="2235742" y="9425116"/>
                                                <a:ext cx="832854" cy="407162"/>
                                              </a:xfrm>
                                              <a:custGeom>
                                                <a:avLst/>
                                                <a:gdLst>
                                                  <a:gd name="connsiteX0" fmla="*/ 0 w 857250"/>
                                                  <a:gd name="connsiteY0" fmla="*/ 266700 h 385762"/>
                                                  <a:gd name="connsiteX1" fmla="*/ 804863 w 857250"/>
                                                  <a:gd name="connsiteY1" fmla="*/ 0 h 385762"/>
                                                  <a:gd name="connsiteX2" fmla="*/ 857250 w 857250"/>
                                                  <a:gd name="connsiteY2" fmla="*/ 85725 h 385762"/>
                                                  <a:gd name="connsiteX3" fmla="*/ 28575 w 857250"/>
                                                  <a:gd name="connsiteY3" fmla="*/ 385762 h 385762"/>
                                                  <a:gd name="connsiteX4" fmla="*/ 0 w 857250"/>
                                                  <a:gd name="connsiteY4" fmla="*/ 266700 h 385762"/>
                                                  <a:gd name="connsiteX0" fmla="*/ 0 w 841772"/>
                                                  <a:gd name="connsiteY0" fmla="*/ 266700 h 385762"/>
                                                  <a:gd name="connsiteX1" fmla="*/ 804863 w 841772"/>
                                                  <a:gd name="connsiteY1" fmla="*/ 0 h 385762"/>
                                                  <a:gd name="connsiteX2" fmla="*/ 841772 w 841772"/>
                                                  <a:gd name="connsiteY2" fmla="*/ 89297 h 385762"/>
                                                  <a:gd name="connsiteX3" fmla="*/ 28575 w 841772"/>
                                                  <a:gd name="connsiteY3" fmla="*/ 385762 h 385762"/>
                                                  <a:gd name="connsiteX4" fmla="*/ 0 w 841772"/>
                                                  <a:gd name="connsiteY4" fmla="*/ 266700 h 385762"/>
                                                  <a:gd name="connsiteX0" fmla="*/ 0 w 854869"/>
                                                  <a:gd name="connsiteY0" fmla="*/ 266700 h 385762"/>
                                                  <a:gd name="connsiteX1" fmla="*/ 804863 w 854869"/>
                                                  <a:gd name="connsiteY1" fmla="*/ 0 h 385762"/>
                                                  <a:gd name="connsiteX2" fmla="*/ 854869 w 854869"/>
                                                  <a:gd name="connsiteY2" fmla="*/ 108347 h 385762"/>
                                                  <a:gd name="connsiteX3" fmla="*/ 28575 w 854869"/>
                                                  <a:gd name="connsiteY3" fmla="*/ 385762 h 385762"/>
                                                  <a:gd name="connsiteX4" fmla="*/ 0 w 854869"/>
                                                  <a:gd name="connsiteY4" fmla="*/ 266700 h 385762"/>
                                                  <a:gd name="connsiteX0" fmla="*/ 0 w 864394"/>
                                                  <a:gd name="connsiteY0" fmla="*/ 264318 h 385762"/>
                                                  <a:gd name="connsiteX1" fmla="*/ 814388 w 864394"/>
                                                  <a:gd name="connsiteY1" fmla="*/ 0 h 385762"/>
                                                  <a:gd name="connsiteX2" fmla="*/ 864394 w 864394"/>
                                                  <a:gd name="connsiteY2" fmla="*/ 108347 h 385762"/>
                                                  <a:gd name="connsiteX3" fmla="*/ 38100 w 864394"/>
                                                  <a:gd name="connsiteY3" fmla="*/ 385762 h 385762"/>
                                                  <a:gd name="connsiteX4" fmla="*/ 0 w 864394"/>
                                                  <a:gd name="connsiteY4" fmla="*/ 264318 h 385762"/>
                                                  <a:gd name="connsiteX0" fmla="*/ 0 w 864394"/>
                                                  <a:gd name="connsiteY0" fmla="*/ 264318 h 388144"/>
                                                  <a:gd name="connsiteX1" fmla="*/ 814388 w 864394"/>
                                                  <a:gd name="connsiteY1" fmla="*/ 0 h 388144"/>
                                                  <a:gd name="connsiteX2" fmla="*/ 864394 w 864394"/>
                                                  <a:gd name="connsiteY2" fmla="*/ 108347 h 388144"/>
                                                  <a:gd name="connsiteX3" fmla="*/ 27384 w 864394"/>
                                                  <a:gd name="connsiteY3" fmla="*/ 388144 h 388144"/>
                                                  <a:gd name="connsiteX4" fmla="*/ 0 w 864394"/>
                                                  <a:gd name="connsiteY4" fmla="*/ 264318 h 388144"/>
                                                  <a:gd name="connsiteX0" fmla="*/ 0 w 864394"/>
                                                  <a:gd name="connsiteY0" fmla="*/ 267382 h 391208"/>
                                                  <a:gd name="connsiteX1" fmla="*/ 805290 w 864394"/>
                                                  <a:gd name="connsiteY1" fmla="*/ 0 h 391208"/>
                                                  <a:gd name="connsiteX2" fmla="*/ 864394 w 864394"/>
                                                  <a:gd name="connsiteY2" fmla="*/ 111411 h 391208"/>
                                                  <a:gd name="connsiteX3" fmla="*/ 27384 w 864394"/>
                                                  <a:gd name="connsiteY3" fmla="*/ 391208 h 391208"/>
                                                  <a:gd name="connsiteX4" fmla="*/ 0 w 864394"/>
                                                  <a:gd name="connsiteY4" fmla="*/ 267382 h 391208"/>
                                                  <a:gd name="connsiteX0" fmla="*/ 0 w 859490"/>
                                                  <a:gd name="connsiteY0" fmla="*/ 267382 h 391208"/>
                                                  <a:gd name="connsiteX1" fmla="*/ 805290 w 859490"/>
                                                  <a:gd name="connsiteY1" fmla="*/ 0 h 391208"/>
                                                  <a:gd name="connsiteX2" fmla="*/ 859490 w 859490"/>
                                                  <a:gd name="connsiteY2" fmla="*/ 111162 h 391208"/>
                                                  <a:gd name="connsiteX3" fmla="*/ 27384 w 859490"/>
                                                  <a:gd name="connsiteY3" fmla="*/ 391208 h 391208"/>
                                                  <a:gd name="connsiteX4" fmla="*/ 0 w 859490"/>
                                                  <a:gd name="connsiteY4" fmla="*/ 267382 h 391208"/>
                                                  <a:gd name="connsiteX0" fmla="*/ 0 w 859490"/>
                                                  <a:gd name="connsiteY0" fmla="*/ 267382 h 401722"/>
                                                  <a:gd name="connsiteX1" fmla="*/ 805290 w 859490"/>
                                                  <a:gd name="connsiteY1" fmla="*/ 0 h 401722"/>
                                                  <a:gd name="connsiteX2" fmla="*/ 859490 w 859490"/>
                                                  <a:gd name="connsiteY2" fmla="*/ 111162 h 401722"/>
                                                  <a:gd name="connsiteX3" fmla="*/ 29453 w 859490"/>
                                                  <a:gd name="connsiteY3" fmla="*/ 401722 h 401722"/>
                                                  <a:gd name="connsiteX4" fmla="*/ 0 w 859490"/>
                                                  <a:gd name="connsiteY4" fmla="*/ 267382 h 401722"/>
                                                  <a:gd name="connsiteX0" fmla="*/ 0 w 848188"/>
                                                  <a:gd name="connsiteY0" fmla="*/ 267382 h 401722"/>
                                                  <a:gd name="connsiteX1" fmla="*/ 805290 w 848188"/>
                                                  <a:gd name="connsiteY1" fmla="*/ 0 h 401722"/>
                                                  <a:gd name="connsiteX2" fmla="*/ 848188 w 848188"/>
                                                  <a:gd name="connsiteY2" fmla="*/ 114907 h 401722"/>
                                                  <a:gd name="connsiteX3" fmla="*/ 29453 w 848188"/>
                                                  <a:gd name="connsiteY3" fmla="*/ 401722 h 401722"/>
                                                  <a:gd name="connsiteX4" fmla="*/ 0 w 848188"/>
                                                  <a:gd name="connsiteY4" fmla="*/ 267382 h 401722"/>
                                                  <a:gd name="connsiteX0" fmla="*/ 0 w 848188"/>
                                                  <a:gd name="connsiteY0" fmla="*/ 259506 h 393846"/>
                                                  <a:gd name="connsiteX1" fmla="*/ 789083 w 848188"/>
                                                  <a:gd name="connsiteY1" fmla="*/ 0 h 393846"/>
                                                  <a:gd name="connsiteX2" fmla="*/ 848188 w 848188"/>
                                                  <a:gd name="connsiteY2" fmla="*/ 107031 h 393846"/>
                                                  <a:gd name="connsiteX3" fmla="*/ 29453 w 848188"/>
                                                  <a:gd name="connsiteY3" fmla="*/ 393846 h 393846"/>
                                                  <a:gd name="connsiteX4" fmla="*/ 0 w 848188"/>
                                                  <a:gd name="connsiteY4" fmla="*/ 259506 h 393846"/>
                                                  <a:gd name="connsiteX0" fmla="*/ 0 w 841406"/>
                                                  <a:gd name="connsiteY0" fmla="*/ 259506 h 393846"/>
                                                  <a:gd name="connsiteX1" fmla="*/ 789083 w 841406"/>
                                                  <a:gd name="connsiteY1" fmla="*/ 0 h 393846"/>
                                                  <a:gd name="connsiteX2" fmla="*/ 841406 w 841406"/>
                                                  <a:gd name="connsiteY2" fmla="*/ 109278 h 393846"/>
                                                  <a:gd name="connsiteX3" fmla="*/ 29453 w 841406"/>
                                                  <a:gd name="connsiteY3" fmla="*/ 393846 h 393846"/>
                                                  <a:gd name="connsiteX4" fmla="*/ 0 w 841406"/>
                                                  <a:gd name="connsiteY4" fmla="*/ 259506 h 393846"/>
                                                  <a:gd name="connsiteX0" fmla="*/ 0 w 841406"/>
                                                  <a:gd name="connsiteY0" fmla="*/ 257252 h 391592"/>
                                                  <a:gd name="connsiteX1" fmla="*/ 786067 w 841406"/>
                                                  <a:gd name="connsiteY1" fmla="*/ 0 h 391592"/>
                                                  <a:gd name="connsiteX2" fmla="*/ 841406 w 841406"/>
                                                  <a:gd name="connsiteY2" fmla="*/ 107024 h 391592"/>
                                                  <a:gd name="connsiteX3" fmla="*/ 29453 w 841406"/>
                                                  <a:gd name="connsiteY3" fmla="*/ 391592 h 391592"/>
                                                  <a:gd name="connsiteX4" fmla="*/ 0 w 841406"/>
                                                  <a:gd name="connsiteY4" fmla="*/ 257252 h 391592"/>
                                                  <a:gd name="connsiteX0" fmla="*/ 0 w 836885"/>
                                                  <a:gd name="connsiteY0" fmla="*/ 257252 h 391592"/>
                                                  <a:gd name="connsiteX1" fmla="*/ 786067 w 836885"/>
                                                  <a:gd name="connsiteY1" fmla="*/ 0 h 391592"/>
                                                  <a:gd name="connsiteX2" fmla="*/ 836885 w 836885"/>
                                                  <a:gd name="connsiteY2" fmla="*/ 108522 h 391592"/>
                                                  <a:gd name="connsiteX3" fmla="*/ 29453 w 836885"/>
                                                  <a:gd name="connsiteY3" fmla="*/ 391592 h 391592"/>
                                                  <a:gd name="connsiteX4" fmla="*/ 0 w 836885"/>
                                                  <a:gd name="connsiteY4" fmla="*/ 257252 h 391592"/>
                                                  <a:gd name="connsiteX0" fmla="*/ 0 w 836885"/>
                                                  <a:gd name="connsiteY0" fmla="*/ 259131 h 393471"/>
                                                  <a:gd name="connsiteX1" fmla="*/ 775252 w 836885"/>
                                                  <a:gd name="connsiteY1" fmla="*/ 0 h 393471"/>
                                                  <a:gd name="connsiteX2" fmla="*/ 836885 w 836885"/>
                                                  <a:gd name="connsiteY2" fmla="*/ 110401 h 393471"/>
                                                  <a:gd name="connsiteX3" fmla="*/ 29453 w 836885"/>
                                                  <a:gd name="connsiteY3" fmla="*/ 393471 h 393471"/>
                                                  <a:gd name="connsiteX4" fmla="*/ 0 w 836885"/>
                                                  <a:gd name="connsiteY4" fmla="*/ 259131 h 393471"/>
                                                  <a:gd name="connsiteX0" fmla="*/ 0 w 824234"/>
                                                  <a:gd name="connsiteY0" fmla="*/ 259131 h 393471"/>
                                                  <a:gd name="connsiteX1" fmla="*/ 775252 w 824234"/>
                                                  <a:gd name="connsiteY1" fmla="*/ 0 h 393471"/>
                                                  <a:gd name="connsiteX2" fmla="*/ 824234 w 824234"/>
                                                  <a:gd name="connsiteY2" fmla="*/ 110039 h 393471"/>
                                                  <a:gd name="connsiteX3" fmla="*/ 29453 w 824234"/>
                                                  <a:gd name="connsiteY3" fmla="*/ 393471 h 393471"/>
                                                  <a:gd name="connsiteX4" fmla="*/ 0 w 824234"/>
                                                  <a:gd name="connsiteY4" fmla="*/ 259131 h 393471"/>
                                                  <a:gd name="connsiteX0" fmla="*/ 0 w 824234"/>
                                                  <a:gd name="connsiteY0" fmla="*/ 259131 h 393471"/>
                                                  <a:gd name="connsiteX1" fmla="*/ 775252 w 824234"/>
                                                  <a:gd name="connsiteY1" fmla="*/ 0 h 393471"/>
                                                  <a:gd name="connsiteX2" fmla="*/ 824234 w 824234"/>
                                                  <a:gd name="connsiteY2" fmla="*/ 110039 h 393471"/>
                                                  <a:gd name="connsiteX3" fmla="*/ 29453 w 824234"/>
                                                  <a:gd name="connsiteY3" fmla="*/ 393471 h 393471"/>
                                                  <a:gd name="connsiteX4" fmla="*/ 0 w 824234"/>
                                                  <a:gd name="connsiteY4" fmla="*/ 259131 h 393471"/>
                                                  <a:gd name="connsiteX0" fmla="*/ 0 w 824234"/>
                                                  <a:gd name="connsiteY0" fmla="*/ 254903 h 389243"/>
                                                  <a:gd name="connsiteX1" fmla="*/ 766392 w 824234"/>
                                                  <a:gd name="connsiteY1" fmla="*/ 0 h 389243"/>
                                                  <a:gd name="connsiteX2" fmla="*/ 824234 w 824234"/>
                                                  <a:gd name="connsiteY2" fmla="*/ 105811 h 389243"/>
                                                  <a:gd name="connsiteX3" fmla="*/ 29453 w 824234"/>
                                                  <a:gd name="connsiteY3" fmla="*/ 389243 h 389243"/>
                                                  <a:gd name="connsiteX4" fmla="*/ 0 w 824234"/>
                                                  <a:gd name="connsiteY4" fmla="*/ 254903 h 389243"/>
                                                  <a:gd name="connsiteX0" fmla="*/ 0 w 820881"/>
                                                  <a:gd name="connsiteY0" fmla="*/ 254903 h 389243"/>
                                                  <a:gd name="connsiteX1" fmla="*/ 766392 w 820881"/>
                                                  <a:gd name="connsiteY1" fmla="*/ 0 h 389243"/>
                                                  <a:gd name="connsiteX2" fmla="*/ 820881 w 820881"/>
                                                  <a:gd name="connsiteY2" fmla="*/ 105490 h 389243"/>
                                                  <a:gd name="connsiteX3" fmla="*/ 29453 w 820881"/>
                                                  <a:gd name="connsiteY3" fmla="*/ 389243 h 389243"/>
                                                  <a:gd name="connsiteX4" fmla="*/ 0 w 820881"/>
                                                  <a:gd name="connsiteY4" fmla="*/ 254903 h 389243"/>
                                                  <a:gd name="connsiteX0" fmla="*/ 0 w 809791"/>
                                                  <a:gd name="connsiteY0" fmla="*/ 254903 h 389243"/>
                                                  <a:gd name="connsiteX1" fmla="*/ 766392 w 809791"/>
                                                  <a:gd name="connsiteY1" fmla="*/ 0 h 389243"/>
                                                  <a:gd name="connsiteX2" fmla="*/ 809791 w 809791"/>
                                                  <a:gd name="connsiteY2" fmla="*/ 104436 h 389243"/>
                                                  <a:gd name="connsiteX3" fmla="*/ 29453 w 809791"/>
                                                  <a:gd name="connsiteY3" fmla="*/ 389243 h 389243"/>
                                                  <a:gd name="connsiteX4" fmla="*/ 0 w 809791"/>
                                                  <a:gd name="connsiteY4" fmla="*/ 254903 h 389243"/>
                                                  <a:gd name="connsiteX0" fmla="*/ 0 w 801924"/>
                                                  <a:gd name="connsiteY0" fmla="*/ 254903 h 389243"/>
                                                  <a:gd name="connsiteX1" fmla="*/ 766392 w 801924"/>
                                                  <a:gd name="connsiteY1" fmla="*/ 0 h 389243"/>
                                                  <a:gd name="connsiteX2" fmla="*/ 801924 w 801924"/>
                                                  <a:gd name="connsiteY2" fmla="*/ 104809 h 389243"/>
                                                  <a:gd name="connsiteX3" fmla="*/ 29453 w 801924"/>
                                                  <a:gd name="connsiteY3" fmla="*/ 389243 h 389243"/>
                                                  <a:gd name="connsiteX4" fmla="*/ 0 w 801924"/>
                                                  <a:gd name="connsiteY4" fmla="*/ 254903 h 389243"/>
                                                  <a:gd name="connsiteX0" fmla="*/ 0 w 801924"/>
                                                  <a:gd name="connsiteY0" fmla="*/ 263918 h 398258"/>
                                                  <a:gd name="connsiteX1" fmla="*/ 756504 w 801924"/>
                                                  <a:gd name="connsiteY1" fmla="*/ 0 h 398258"/>
                                                  <a:gd name="connsiteX2" fmla="*/ 801924 w 801924"/>
                                                  <a:gd name="connsiteY2" fmla="*/ 113824 h 398258"/>
                                                  <a:gd name="connsiteX3" fmla="*/ 29453 w 801924"/>
                                                  <a:gd name="connsiteY3" fmla="*/ 398258 h 398258"/>
                                                  <a:gd name="connsiteX4" fmla="*/ 0 w 801924"/>
                                                  <a:gd name="connsiteY4" fmla="*/ 263918 h 398258"/>
                                                  <a:gd name="connsiteX0" fmla="*/ 0 w 801924"/>
                                                  <a:gd name="connsiteY0" fmla="*/ 263918 h 392366"/>
                                                  <a:gd name="connsiteX1" fmla="*/ 756504 w 801924"/>
                                                  <a:gd name="connsiteY1" fmla="*/ 0 h 392366"/>
                                                  <a:gd name="connsiteX2" fmla="*/ 801924 w 801924"/>
                                                  <a:gd name="connsiteY2" fmla="*/ 113824 h 392366"/>
                                                  <a:gd name="connsiteX3" fmla="*/ 26359 w 801924"/>
                                                  <a:gd name="connsiteY3" fmla="*/ 392366 h 392366"/>
                                                  <a:gd name="connsiteX4" fmla="*/ 0 w 801924"/>
                                                  <a:gd name="connsiteY4" fmla="*/ 263918 h 392366"/>
                                                  <a:gd name="connsiteX0" fmla="*/ 0 w 801924"/>
                                                  <a:gd name="connsiteY0" fmla="*/ 263918 h 383436"/>
                                                  <a:gd name="connsiteX1" fmla="*/ 756504 w 801924"/>
                                                  <a:gd name="connsiteY1" fmla="*/ 0 h 383436"/>
                                                  <a:gd name="connsiteX2" fmla="*/ 801924 w 801924"/>
                                                  <a:gd name="connsiteY2" fmla="*/ 113824 h 383436"/>
                                                  <a:gd name="connsiteX3" fmla="*/ 26172 w 801924"/>
                                                  <a:gd name="connsiteY3" fmla="*/ 383436 h 383436"/>
                                                  <a:gd name="connsiteX4" fmla="*/ 0 w 801924"/>
                                                  <a:gd name="connsiteY4" fmla="*/ 263918 h 383436"/>
                                                  <a:gd name="connsiteX0" fmla="*/ 0 w 801924"/>
                                                  <a:gd name="connsiteY0" fmla="*/ 262299 h 381817"/>
                                                  <a:gd name="connsiteX1" fmla="*/ 752250 w 801924"/>
                                                  <a:gd name="connsiteY1" fmla="*/ 0 h 381817"/>
                                                  <a:gd name="connsiteX2" fmla="*/ 801924 w 801924"/>
                                                  <a:gd name="connsiteY2" fmla="*/ 112205 h 381817"/>
                                                  <a:gd name="connsiteX3" fmla="*/ 26172 w 801924"/>
                                                  <a:gd name="connsiteY3" fmla="*/ 381817 h 381817"/>
                                                  <a:gd name="connsiteX4" fmla="*/ 0 w 801924"/>
                                                  <a:gd name="connsiteY4" fmla="*/ 262299 h 381817"/>
                                                </a:gdLst>
                                                <a:ahLst/>
                                                <a:cxnLst>
                                                  <a:cxn ang="0">
                                                    <a:pos x="connsiteX0" y="connsiteY0"/>
                                                  </a:cxn>
                                                  <a:cxn ang="0">
                                                    <a:pos x="connsiteX1" y="connsiteY1"/>
                                                  </a:cxn>
                                                  <a:cxn ang="0">
                                                    <a:pos x="connsiteX2" y="connsiteY2"/>
                                                  </a:cxn>
                                                  <a:cxn ang="0">
                                                    <a:pos x="connsiteX3" y="connsiteY3"/>
                                                  </a:cxn>
                                                  <a:cxn ang="0">
                                                    <a:pos x="connsiteX4" y="connsiteY4"/>
                                                  </a:cxn>
                                                </a:cxnLst>
                                                <a:rect l="l" t="t" r="r" b="b"/>
                                                <a:pathLst>
                                                  <a:path w="801924" h="381817">
                                                    <a:moveTo>
                                                      <a:pt x="0" y="262299"/>
                                                    </a:moveTo>
                                                    <a:lnTo>
                                                      <a:pt x="752250" y="0"/>
                                                    </a:lnTo>
                                                    <a:cubicBezTo>
                                                      <a:pt x="768577" y="36680"/>
                                                      <a:pt x="775582" y="65265"/>
                                                      <a:pt x="801924" y="112205"/>
                                                    </a:cubicBezTo>
                                                    <a:lnTo>
                                                      <a:pt x="26172" y="381817"/>
                                                    </a:lnTo>
                                                    <a:lnTo>
                                                      <a:pt x="0" y="262299"/>
                                                    </a:lnTo>
                                                    <a:close/>
                                                  </a:path>
                                                </a:pathLst>
                                              </a:custGeom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n>
                                                <a:noFill/>
                                              </a:ln>
                                            </p:spPr>
                                            <p:style>
                                              <a:lnRef idx="2">
                                                <a:schemeClr val="accent1">
                                                  <a:shade val="15000"/>
                                                </a:schemeClr>
                                              </a:lnRef>
                                              <a:fillRef idx="1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lt1"/>
                                              </a:fontRef>
                                            </p:style>
                                            <p:txBody>
                                              <a:bodyPr rtlCol="0" anchor="ctr"/>
                                              <a:lstStyle/>
                                              <a:p>
                                                <a:pPr algn="ctr"/>
                                                <a:endParaRPr lang="LID4096"/>
                                              </a:p>
                                            </p:txBody>
                                          </p:sp>
                                        </p:grpSp>
                                        <p:sp>
                                          <p:nvSpPr>
                                            <p:cNvPr id="118" name="Freeform: Shape 117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3C1977D3-2EFF-FEF3-FA7D-54704AD1F922}"/>
                                                </a:ext>
                                              </a:extLst>
                                            </p:cNvPr>
                                            <p:cNvSpPr/>
                                            <p:nvPr/>
                                          </p:nvSpPr>
                                          <p:spPr>
                                            <a:xfrm rot="503107">
                                              <a:off x="5843200" y="10200869"/>
                                              <a:ext cx="859076" cy="407162"/>
                                            </a:xfrm>
                                            <a:custGeom>
                                              <a:avLst/>
                                              <a:gdLst>
                                                <a:gd name="connsiteX0" fmla="*/ 0 w 857250"/>
                                                <a:gd name="connsiteY0" fmla="*/ 266700 h 385762"/>
                                                <a:gd name="connsiteX1" fmla="*/ 804863 w 857250"/>
                                                <a:gd name="connsiteY1" fmla="*/ 0 h 385762"/>
                                                <a:gd name="connsiteX2" fmla="*/ 857250 w 857250"/>
                                                <a:gd name="connsiteY2" fmla="*/ 85725 h 385762"/>
                                                <a:gd name="connsiteX3" fmla="*/ 28575 w 857250"/>
                                                <a:gd name="connsiteY3" fmla="*/ 385762 h 385762"/>
                                                <a:gd name="connsiteX4" fmla="*/ 0 w 857250"/>
                                                <a:gd name="connsiteY4" fmla="*/ 266700 h 385762"/>
                                                <a:gd name="connsiteX0" fmla="*/ 0 w 841772"/>
                                                <a:gd name="connsiteY0" fmla="*/ 266700 h 385762"/>
                                                <a:gd name="connsiteX1" fmla="*/ 804863 w 841772"/>
                                                <a:gd name="connsiteY1" fmla="*/ 0 h 385762"/>
                                                <a:gd name="connsiteX2" fmla="*/ 841772 w 841772"/>
                                                <a:gd name="connsiteY2" fmla="*/ 89297 h 385762"/>
                                                <a:gd name="connsiteX3" fmla="*/ 28575 w 841772"/>
                                                <a:gd name="connsiteY3" fmla="*/ 385762 h 385762"/>
                                                <a:gd name="connsiteX4" fmla="*/ 0 w 841772"/>
                                                <a:gd name="connsiteY4" fmla="*/ 266700 h 385762"/>
                                                <a:gd name="connsiteX0" fmla="*/ 0 w 854869"/>
                                                <a:gd name="connsiteY0" fmla="*/ 266700 h 385762"/>
                                                <a:gd name="connsiteX1" fmla="*/ 804863 w 854869"/>
                                                <a:gd name="connsiteY1" fmla="*/ 0 h 385762"/>
                                                <a:gd name="connsiteX2" fmla="*/ 854869 w 854869"/>
                                                <a:gd name="connsiteY2" fmla="*/ 108347 h 385762"/>
                                                <a:gd name="connsiteX3" fmla="*/ 28575 w 854869"/>
                                                <a:gd name="connsiteY3" fmla="*/ 385762 h 385762"/>
                                                <a:gd name="connsiteX4" fmla="*/ 0 w 854869"/>
                                                <a:gd name="connsiteY4" fmla="*/ 266700 h 385762"/>
                                                <a:gd name="connsiteX0" fmla="*/ 0 w 864394"/>
                                                <a:gd name="connsiteY0" fmla="*/ 264318 h 385762"/>
                                                <a:gd name="connsiteX1" fmla="*/ 814388 w 864394"/>
                                                <a:gd name="connsiteY1" fmla="*/ 0 h 385762"/>
                                                <a:gd name="connsiteX2" fmla="*/ 864394 w 864394"/>
                                                <a:gd name="connsiteY2" fmla="*/ 108347 h 385762"/>
                                                <a:gd name="connsiteX3" fmla="*/ 38100 w 864394"/>
                                                <a:gd name="connsiteY3" fmla="*/ 385762 h 385762"/>
                                                <a:gd name="connsiteX4" fmla="*/ 0 w 864394"/>
                                                <a:gd name="connsiteY4" fmla="*/ 264318 h 385762"/>
                                                <a:gd name="connsiteX0" fmla="*/ 0 w 864394"/>
                                                <a:gd name="connsiteY0" fmla="*/ 264318 h 388144"/>
                                                <a:gd name="connsiteX1" fmla="*/ 814388 w 864394"/>
                                                <a:gd name="connsiteY1" fmla="*/ 0 h 388144"/>
                                                <a:gd name="connsiteX2" fmla="*/ 864394 w 864394"/>
                                                <a:gd name="connsiteY2" fmla="*/ 108347 h 388144"/>
                                                <a:gd name="connsiteX3" fmla="*/ 27384 w 864394"/>
                                                <a:gd name="connsiteY3" fmla="*/ 388144 h 388144"/>
                                                <a:gd name="connsiteX4" fmla="*/ 0 w 864394"/>
                                                <a:gd name="connsiteY4" fmla="*/ 264318 h 388144"/>
                                                <a:gd name="connsiteX0" fmla="*/ 0 w 864394"/>
                                                <a:gd name="connsiteY0" fmla="*/ 267382 h 391208"/>
                                                <a:gd name="connsiteX1" fmla="*/ 805290 w 864394"/>
                                                <a:gd name="connsiteY1" fmla="*/ 0 h 391208"/>
                                                <a:gd name="connsiteX2" fmla="*/ 864394 w 864394"/>
                                                <a:gd name="connsiteY2" fmla="*/ 111411 h 391208"/>
                                                <a:gd name="connsiteX3" fmla="*/ 27384 w 864394"/>
                                                <a:gd name="connsiteY3" fmla="*/ 391208 h 391208"/>
                                                <a:gd name="connsiteX4" fmla="*/ 0 w 864394"/>
                                                <a:gd name="connsiteY4" fmla="*/ 267382 h 391208"/>
                                                <a:gd name="connsiteX0" fmla="*/ 0 w 859490"/>
                                                <a:gd name="connsiteY0" fmla="*/ 267382 h 391208"/>
                                                <a:gd name="connsiteX1" fmla="*/ 805290 w 859490"/>
                                                <a:gd name="connsiteY1" fmla="*/ 0 h 391208"/>
                                                <a:gd name="connsiteX2" fmla="*/ 859490 w 859490"/>
                                                <a:gd name="connsiteY2" fmla="*/ 111162 h 391208"/>
                                                <a:gd name="connsiteX3" fmla="*/ 27384 w 859490"/>
                                                <a:gd name="connsiteY3" fmla="*/ 391208 h 391208"/>
                                                <a:gd name="connsiteX4" fmla="*/ 0 w 859490"/>
                                                <a:gd name="connsiteY4" fmla="*/ 267382 h 391208"/>
                                                <a:gd name="connsiteX0" fmla="*/ 0 w 859490"/>
                                                <a:gd name="connsiteY0" fmla="*/ 267382 h 401722"/>
                                                <a:gd name="connsiteX1" fmla="*/ 805290 w 859490"/>
                                                <a:gd name="connsiteY1" fmla="*/ 0 h 401722"/>
                                                <a:gd name="connsiteX2" fmla="*/ 859490 w 859490"/>
                                                <a:gd name="connsiteY2" fmla="*/ 111162 h 401722"/>
                                                <a:gd name="connsiteX3" fmla="*/ 29453 w 859490"/>
                                                <a:gd name="connsiteY3" fmla="*/ 401722 h 401722"/>
                                                <a:gd name="connsiteX4" fmla="*/ 0 w 859490"/>
                                                <a:gd name="connsiteY4" fmla="*/ 267382 h 401722"/>
                                                <a:gd name="connsiteX0" fmla="*/ 0 w 848188"/>
                                                <a:gd name="connsiteY0" fmla="*/ 267382 h 401722"/>
                                                <a:gd name="connsiteX1" fmla="*/ 805290 w 848188"/>
                                                <a:gd name="connsiteY1" fmla="*/ 0 h 401722"/>
                                                <a:gd name="connsiteX2" fmla="*/ 848188 w 848188"/>
                                                <a:gd name="connsiteY2" fmla="*/ 114907 h 401722"/>
                                                <a:gd name="connsiteX3" fmla="*/ 29453 w 848188"/>
                                                <a:gd name="connsiteY3" fmla="*/ 401722 h 401722"/>
                                                <a:gd name="connsiteX4" fmla="*/ 0 w 848188"/>
                                                <a:gd name="connsiteY4" fmla="*/ 267382 h 401722"/>
                                                <a:gd name="connsiteX0" fmla="*/ 0 w 848188"/>
                                                <a:gd name="connsiteY0" fmla="*/ 259506 h 393846"/>
                                                <a:gd name="connsiteX1" fmla="*/ 789083 w 848188"/>
                                                <a:gd name="connsiteY1" fmla="*/ 0 h 393846"/>
                                                <a:gd name="connsiteX2" fmla="*/ 848188 w 848188"/>
                                                <a:gd name="connsiteY2" fmla="*/ 107031 h 393846"/>
                                                <a:gd name="connsiteX3" fmla="*/ 29453 w 848188"/>
                                                <a:gd name="connsiteY3" fmla="*/ 393846 h 393846"/>
                                                <a:gd name="connsiteX4" fmla="*/ 0 w 848188"/>
                                                <a:gd name="connsiteY4" fmla="*/ 259506 h 393846"/>
                                                <a:gd name="connsiteX0" fmla="*/ 0 w 841406"/>
                                                <a:gd name="connsiteY0" fmla="*/ 259506 h 393846"/>
                                                <a:gd name="connsiteX1" fmla="*/ 789083 w 841406"/>
                                                <a:gd name="connsiteY1" fmla="*/ 0 h 393846"/>
                                                <a:gd name="connsiteX2" fmla="*/ 841406 w 841406"/>
                                                <a:gd name="connsiteY2" fmla="*/ 109278 h 393846"/>
                                                <a:gd name="connsiteX3" fmla="*/ 29453 w 841406"/>
                                                <a:gd name="connsiteY3" fmla="*/ 393846 h 393846"/>
                                                <a:gd name="connsiteX4" fmla="*/ 0 w 841406"/>
                                                <a:gd name="connsiteY4" fmla="*/ 259506 h 393846"/>
                                                <a:gd name="connsiteX0" fmla="*/ 0 w 841406"/>
                                                <a:gd name="connsiteY0" fmla="*/ 257252 h 391592"/>
                                                <a:gd name="connsiteX1" fmla="*/ 786067 w 841406"/>
                                                <a:gd name="connsiteY1" fmla="*/ 0 h 391592"/>
                                                <a:gd name="connsiteX2" fmla="*/ 841406 w 841406"/>
                                                <a:gd name="connsiteY2" fmla="*/ 107024 h 391592"/>
                                                <a:gd name="connsiteX3" fmla="*/ 29453 w 841406"/>
                                                <a:gd name="connsiteY3" fmla="*/ 391592 h 391592"/>
                                                <a:gd name="connsiteX4" fmla="*/ 0 w 841406"/>
                                                <a:gd name="connsiteY4" fmla="*/ 257252 h 391592"/>
                                                <a:gd name="connsiteX0" fmla="*/ 0 w 836885"/>
                                                <a:gd name="connsiteY0" fmla="*/ 257252 h 391592"/>
                                                <a:gd name="connsiteX1" fmla="*/ 786067 w 836885"/>
                                                <a:gd name="connsiteY1" fmla="*/ 0 h 391592"/>
                                                <a:gd name="connsiteX2" fmla="*/ 836885 w 836885"/>
                                                <a:gd name="connsiteY2" fmla="*/ 108522 h 391592"/>
                                                <a:gd name="connsiteX3" fmla="*/ 29453 w 836885"/>
                                                <a:gd name="connsiteY3" fmla="*/ 391592 h 391592"/>
                                                <a:gd name="connsiteX4" fmla="*/ 0 w 836885"/>
                                                <a:gd name="connsiteY4" fmla="*/ 257252 h 391592"/>
                                                <a:gd name="connsiteX0" fmla="*/ 0 w 836885"/>
                                                <a:gd name="connsiteY0" fmla="*/ 259131 h 393471"/>
                                                <a:gd name="connsiteX1" fmla="*/ 775252 w 836885"/>
                                                <a:gd name="connsiteY1" fmla="*/ 0 h 393471"/>
                                                <a:gd name="connsiteX2" fmla="*/ 836885 w 836885"/>
                                                <a:gd name="connsiteY2" fmla="*/ 110401 h 393471"/>
                                                <a:gd name="connsiteX3" fmla="*/ 29453 w 836885"/>
                                                <a:gd name="connsiteY3" fmla="*/ 393471 h 393471"/>
                                                <a:gd name="connsiteX4" fmla="*/ 0 w 836885"/>
                                                <a:gd name="connsiteY4" fmla="*/ 259131 h 393471"/>
                                                <a:gd name="connsiteX0" fmla="*/ 0 w 824234"/>
                                                <a:gd name="connsiteY0" fmla="*/ 259131 h 393471"/>
                                                <a:gd name="connsiteX1" fmla="*/ 775252 w 824234"/>
                                                <a:gd name="connsiteY1" fmla="*/ 0 h 393471"/>
                                                <a:gd name="connsiteX2" fmla="*/ 824234 w 824234"/>
                                                <a:gd name="connsiteY2" fmla="*/ 110039 h 393471"/>
                                                <a:gd name="connsiteX3" fmla="*/ 29453 w 824234"/>
                                                <a:gd name="connsiteY3" fmla="*/ 393471 h 393471"/>
                                                <a:gd name="connsiteX4" fmla="*/ 0 w 824234"/>
                                                <a:gd name="connsiteY4" fmla="*/ 259131 h 393471"/>
                                                <a:gd name="connsiteX0" fmla="*/ 0 w 824234"/>
                                                <a:gd name="connsiteY0" fmla="*/ 259131 h 393471"/>
                                                <a:gd name="connsiteX1" fmla="*/ 775252 w 824234"/>
                                                <a:gd name="connsiteY1" fmla="*/ 0 h 393471"/>
                                                <a:gd name="connsiteX2" fmla="*/ 824234 w 824234"/>
                                                <a:gd name="connsiteY2" fmla="*/ 110039 h 393471"/>
                                                <a:gd name="connsiteX3" fmla="*/ 29453 w 824234"/>
                                                <a:gd name="connsiteY3" fmla="*/ 393471 h 393471"/>
                                                <a:gd name="connsiteX4" fmla="*/ 0 w 824234"/>
                                                <a:gd name="connsiteY4" fmla="*/ 259131 h 393471"/>
                                                <a:gd name="connsiteX0" fmla="*/ 0 w 824234"/>
                                                <a:gd name="connsiteY0" fmla="*/ 254903 h 389243"/>
                                                <a:gd name="connsiteX1" fmla="*/ 766392 w 824234"/>
                                                <a:gd name="connsiteY1" fmla="*/ 0 h 389243"/>
                                                <a:gd name="connsiteX2" fmla="*/ 824234 w 824234"/>
                                                <a:gd name="connsiteY2" fmla="*/ 105811 h 389243"/>
                                                <a:gd name="connsiteX3" fmla="*/ 29453 w 824234"/>
                                                <a:gd name="connsiteY3" fmla="*/ 389243 h 389243"/>
                                                <a:gd name="connsiteX4" fmla="*/ 0 w 824234"/>
                                                <a:gd name="connsiteY4" fmla="*/ 254903 h 389243"/>
                                                <a:gd name="connsiteX0" fmla="*/ 0 w 820881"/>
                                                <a:gd name="connsiteY0" fmla="*/ 254903 h 389243"/>
                                                <a:gd name="connsiteX1" fmla="*/ 766392 w 820881"/>
                                                <a:gd name="connsiteY1" fmla="*/ 0 h 389243"/>
                                                <a:gd name="connsiteX2" fmla="*/ 820881 w 820881"/>
                                                <a:gd name="connsiteY2" fmla="*/ 105490 h 389243"/>
                                                <a:gd name="connsiteX3" fmla="*/ 29453 w 820881"/>
                                                <a:gd name="connsiteY3" fmla="*/ 389243 h 389243"/>
                                                <a:gd name="connsiteX4" fmla="*/ 0 w 820881"/>
                                                <a:gd name="connsiteY4" fmla="*/ 254903 h 389243"/>
                                                <a:gd name="connsiteX0" fmla="*/ 0 w 809791"/>
                                                <a:gd name="connsiteY0" fmla="*/ 254903 h 389243"/>
                                                <a:gd name="connsiteX1" fmla="*/ 766392 w 809791"/>
                                                <a:gd name="connsiteY1" fmla="*/ 0 h 389243"/>
                                                <a:gd name="connsiteX2" fmla="*/ 809791 w 809791"/>
                                                <a:gd name="connsiteY2" fmla="*/ 104436 h 389243"/>
                                                <a:gd name="connsiteX3" fmla="*/ 29453 w 809791"/>
                                                <a:gd name="connsiteY3" fmla="*/ 389243 h 389243"/>
                                                <a:gd name="connsiteX4" fmla="*/ 0 w 809791"/>
                                                <a:gd name="connsiteY4" fmla="*/ 254903 h 389243"/>
                                                <a:gd name="connsiteX0" fmla="*/ 0 w 801924"/>
                                                <a:gd name="connsiteY0" fmla="*/ 254903 h 389243"/>
                                                <a:gd name="connsiteX1" fmla="*/ 766392 w 801924"/>
                                                <a:gd name="connsiteY1" fmla="*/ 0 h 389243"/>
                                                <a:gd name="connsiteX2" fmla="*/ 801924 w 801924"/>
                                                <a:gd name="connsiteY2" fmla="*/ 104809 h 389243"/>
                                                <a:gd name="connsiteX3" fmla="*/ 29453 w 801924"/>
                                                <a:gd name="connsiteY3" fmla="*/ 389243 h 389243"/>
                                                <a:gd name="connsiteX4" fmla="*/ 0 w 801924"/>
                                                <a:gd name="connsiteY4" fmla="*/ 254903 h 389243"/>
                                                <a:gd name="connsiteX0" fmla="*/ 0 w 801924"/>
                                                <a:gd name="connsiteY0" fmla="*/ 263918 h 398258"/>
                                                <a:gd name="connsiteX1" fmla="*/ 756504 w 801924"/>
                                                <a:gd name="connsiteY1" fmla="*/ 0 h 398258"/>
                                                <a:gd name="connsiteX2" fmla="*/ 801924 w 801924"/>
                                                <a:gd name="connsiteY2" fmla="*/ 113824 h 398258"/>
                                                <a:gd name="connsiteX3" fmla="*/ 29453 w 801924"/>
                                                <a:gd name="connsiteY3" fmla="*/ 398258 h 398258"/>
                                                <a:gd name="connsiteX4" fmla="*/ 0 w 801924"/>
                                                <a:gd name="connsiteY4" fmla="*/ 263918 h 398258"/>
                                                <a:gd name="connsiteX0" fmla="*/ 0 w 801924"/>
                                                <a:gd name="connsiteY0" fmla="*/ 263918 h 392366"/>
                                                <a:gd name="connsiteX1" fmla="*/ 756504 w 801924"/>
                                                <a:gd name="connsiteY1" fmla="*/ 0 h 392366"/>
                                                <a:gd name="connsiteX2" fmla="*/ 801924 w 801924"/>
                                                <a:gd name="connsiteY2" fmla="*/ 113824 h 392366"/>
                                                <a:gd name="connsiteX3" fmla="*/ 26359 w 801924"/>
                                                <a:gd name="connsiteY3" fmla="*/ 392366 h 392366"/>
                                                <a:gd name="connsiteX4" fmla="*/ 0 w 801924"/>
                                                <a:gd name="connsiteY4" fmla="*/ 263918 h 392366"/>
                                                <a:gd name="connsiteX0" fmla="*/ 0 w 801924"/>
                                                <a:gd name="connsiteY0" fmla="*/ 263918 h 383436"/>
                                                <a:gd name="connsiteX1" fmla="*/ 756504 w 801924"/>
                                                <a:gd name="connsiteY1" fmla="*/ 0 h 383436"/>
                                                <a:gd name="connsiteX2" fmla="*/ 801924 w 801924"/>
                                                <a:gd name="connsiteY2" fmla="*/ 113824 h 383436"/>
                                                <a:gd name="connsiteX3" fmla="*/ 26172 w 801924"/>
                                                <a:gd name="connsiteY3" fmla="*/ 383436 h 383436"/>
                                                <a:gd name="connsiteX4" fmla="*/ 0 w 801924"/>
                                                <a:gd name="connsiteY4" fmla="*/ 263918 h 383436"/>
                                                <a:gd name="connsiteX0" fmla="*/ 0 w 801924"/>
                                                <a:gd name="connsiteY0" fmla="*/ 262299 h 381817"/>
                                                <a:gd name="connsiteX1" fmla="*/ 752250 w 801924"/>
                                                <a:gd name="connsiteY1" fmla="*/ 0 h 381817"/>
                                                <a:gd name="connsiteX2" fmla="*/ 801924 w 801924"/>
                                                <a:gd name="connsiteY2" fmla="*/ 112205 h 381817"/>
                                                <a:gd name="connsiteX3" fmla="*/ 26172 w 801924"/>
                                                <a:gd name="connsiteY3" fmla="*/ 381817 h 381817"/>
                                                <a:gd name="connsiteX4" fmla="*/ 0 w 801924"/>
                                                <a:gd name="connsiteY4" fmla="*/ 262299 h 381817"/>
                                              </a:gdLst>
                                              <a:ahLst/>
                                              <a:cxnLst>
                                                <a:cxn ang="0">
                                                  <a:pos x="connsiteX0" y="connsiteY0"/>
                                                </a:cxn>
                                                <a:cxn ang="0">
                                                  <a:pos x="connsiteX1" y="connsiteY1"/>
                                                </a:cxn>
                                                <a:cxn ang="0">
                                                  <a:pos x="connsiteX2" y="connsiteY2"/>
                                                </a:cxn>
                                                <a:cxn ang="0">
                                                  <a:pos x="connsiteX3" y="connsiteY3"/>
                                                </a:cxn>
                                                <a:cxn ang="0">
                                                  <a:pos x="connsiteX4" y="connsiteY4"/>
                                                </a:cxn>
                                              </a:cxnLst>
                                              <a:rect l="l" t="t" r="r" b="b"/>
                                              <a:pathLst>
                                                <a:path w="801924" h="381817">
                                                  <a:moveTo>
                                                    <a:pt x="0" y="262299"/>
                                                  </a:moveTo>
                                                  <a:lnTo>
                                                    <a:pt x="752250" y="0"/>
                                                  </a:lnTo>
                                                  <a:cubicBezTo>
                                                    <a:pt x="768577" y="36680"/>
                                                    <a:pt x="775582" y="65265"/>
                                                    <a:pt x="801924" y="112205"/>
                                                  </a:cubicBezTo>
                                                  <a:lnTo>
                                                    <a:pt x="26172" y="381817"/>
                                                  </a:lnTo>
                                                  <a:lnTo>
                                                    <a:pt x="0" y="262299"/>
                                                  </a:lnTo>
                                                  <a:close/>
                                                </a:path>
                                              </a:pathLst>
                                            </a:custGeom>
                                            <a:solidFill>
                                              <a:srgbClr val="FEAF00"/>
                                            </a:solidFill>
                                            <a:ln>
                                              <a:noFill/>
                                            </a:ln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15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tlCol="0" anchor="ctr"/>
                                            <a:lstStyle/>
                                            <a:p>
                                              <a:pPr algn="ctr"/>
                                              <a:endParaRPr lang="LID4096"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19" name="Freeform: Shape 118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B3673340-A8D0-AB23-4D29-8B02D659AF56}"/>
                                                </a:ext>
                                              </a:extLst>
                                            </p:cNvPr>
                                            <p:cNvSpPr/>
                                            <p:nvPr/>
                                          </p:nvSpPr>
                                          <p:spPr>
                                            <a:xfrm rot="1106886">
                                              <a:off x="4950820" y="10283957"/>
                                              <a:ext cx="861733" cy="418853"/>
                                            </a:xfrm>
                                            <a:custGeom>
                                              <a:avLst/>
                                              <a:gdLst>
                                                <a:gd name="connsiteX0" fmla="*/ 0 w 857250"/>
                                                <a:gd name="connsiteY0" fmla="*/ 266700 h 385762"/>
                                                <a:gd name="connsiteX1" fmla="*/ 804863 w 857250"/>
                                                <a:gd name="connsiteY1" fmla="*/ 0 h 385762"/>
                                                <a:gd name="connsiteX2" fmla="*/ 857250 w 857250"/>
                                                <a:gd name="connsiteY2" fmla="*/ 85725 h 385762"/>
                                                <a:gd name="connsiteX3" fmla="*/ 28575 w 857250"/>
                                                <a:gd name="connsiteY3" fmla="*/ 385762 h 385762"/>
                                                <a:gd name="connsiteX4" fmla="*/ 0 w 857250"/>
                                                <a:gd name="connsiteY4" fmla="*/ 266700 h 385762"/>
                                                <a:gd name="connsiteX0" fmla="*/ 0 w 841772"/>
                                                <a:gd name="connsiteY0" fmla="*/ 266700 h 385762"/>
                                                <a:gd name="connsiteX1" fmla="*/ 804863 w 841772"/>
                                                <a:gd name="connsiteY1" fmla="*/ 0 h 385762"/>
                                                <a:gd name="connsiteX2" fmla="*/ 841772 w 841772"/>
                                                <a:gd name="connsiteY2" fmla="*/ 89297 h 385762"/>
                                                <a:gd name="connsiteX3" fmla="*/ 28575 w 841772"/>
                                                <a:gd name="connsiteY3" fmla="*/ 385762 h 385762"/>
                                                <a:gd name="connsiteX4" fmla="*/ 0 w 841772"/>
                                                <a:gd name="connsiteY4" fmla="*/ 266700 h 385762"/>
                                                <a:gd name="connsiteX0" fmla="*/ 0 w 854869"/>
                                                <a:gd name="connsiteY0" fmla="*/ 266700 h 385762"/>
                                                <a:gd name="connsiteX1" fmla="*/ 804863 w 854869"/>
                                                <a:gd name="connsiteY1" fmla="*/ 0 h 385762"/>
                                                <a:gd name="connsiteX2" fmla="*/ 854869 w 854869"/>
                                                <a:gd name="connsiteY2" fmla="*/ 108347 h 385762"/>
                                                <a:gd name="connsiteX3" fmla="*/ 28575 w 854869"/>
                                                <a:gd name="connsiteY3" fmla="*/ 385762 h 385762"/>
                                                <a:gd name="connsiteX4" fmla="*/ 0 w 854869"/>
                                                <a:gd name="connsiteY4" fmla="*/ 266700 h 385762"/>
                                                <a:gd name="connsiteX0" fmla="*/ 0 w 864394"/>
                                                <a:gd name="connsiteY0" fmla="*/ 264318 h 385762"/>
                                                <a:gd name="connsiteX1" fmla="*/ 814388 w 864394"/>
                                                <a:gd name="connsiteY1" fmla="*/ 0 h 385762"/>
                                                <a:gd name="connsiteX2" fmla="*/ 864394 w 864394"/>
                                                <a:gd name="connsiteY2" fmla="*/ 108347 h 385762"/>
                                                <a:gd name="connsiteX3" fmla="*/ 38100 w 864394"/>
                                                <a:gd name="connsiteY3" fmla="*/ 385762 h 385762"/>
                                                <a:gd name="connsiteX4" fmla="*/ 0 w 864394"/>
                                                <a:gd name="connsiteY4" fmla="*/ 264318 h 385762"/>
                                                <a:gd name="connsiteX0" fmla="*/ 0 w 864394"/>
                                                <a:gd name="connsiteY0" fmla="*/ 264318 h 388144"/>
                                                <a:gd name="connsiteX1" fmla="*/ 814388 w 864394"/>
                                                <a:gd name="connsiteY1" fmla="*/ 0 h 388144"/>
                                                <a:gd name="connsiteX2" fmla="*/ 864394 w 864394"/>
                                                <a:gd name="connsiteY2" fmla="*/ 108347 h 388144"/>
                                                <a:gd name="connsiteX3" fmla="*/ 27384 w 864394"/>
                                                <a:gd name="connsiteY3" fmla="*/ 388144 h 388144"/>
                                                <a:gd name="connsiteX4" fmla="*/ 0 w 864394"/>
                                                <a:gd name="connsiteY4" fmla="*/ 264318 h 388144"/>
                                                <a:gd name="connsiteX0" fmla="*/ 0 w 864394"/>
                                                <a:gd name="connsiteY0" fmla="*/ 267382 h 391208"/>
                                                <a:gd name="connsiteX1" fmla="*/ 805290 w 864394"/>
                                                <a:gd name="connsiteY1" fmla="*/ 0 h 391208"/>
                                                <a:gd name="connsiteX2" fmla="*/ 864394 w 864394"/>
                                                <a:gd name="connsiteY2" fmla="*/ 111411 h 391208"/>
                                                <a:gd name="connsiteX3" fmla="*/ 27384 w 864394"/>
                                                <a:gd name="connsiteY3" fmla="*/ 391208 h 391208"/>
                                                <a:gd name="connsiteX4" fmla="*/ 0 w 864394"/>
                                                <a:gd name="connsiteY4" fmla="*/ 267382 h 391208"/>
                                                <a:gd name="connsiteX0" fmla="*/ 0 w 859490"/>
                                                <a:gd name="connsiteY0" fmla="*/ 267382 h 391208"/>
                                                <a:gd name="connsiteX1" fmla="*/ 805290 w 859490"/>
                                                <a:gd name="connsiteY1" fmla="*/ 0 h 391208"/>
                                                <a:gd name="connsiteX2" fmla="*/ 859490 w 859490"/>
                                                <a:gd name="connsiteY2" fmla="*/ 111162 h 391208"/>
                                                <a:gd name="connsiteX3" fmla="*/ 27384 w 859490"/>
                                                <a:gd name="connsiteY3" fmla="*/ 391208 h 391208"/>
                                                <a:gd name="connsiteX4" fmla="*/ 0 w 859490"/>
                                                <a:gd name="connsiteY4" fmla="*/ 267382 h 391208"/>
                                                <a:gd name="connsiteX0" fmla="*/ 0 w 859490"/>
                                                <a:gd name="connsiteY0" fmla="*/ 267382 h 401722"/>
                                                <a:gd name="connsiteX1" fmla="*/ 805290 w 859490"/>
                                                <a:gd name="connsiteY1" fmla="*/ 0 h 401722"/>
                                                <a:gd name="connsiteX2" fmla="*/ 859490 w 859490"/>
                                                <a:gd name="connsiteY2" fmla="*/ 111162 h 401722"/>
                                                <a:gd name="connsiteX3" fmla="*/ 29453 w 859490"/>
                                                <a:gd name="connsiteY3" fmla="*/ 401722 h 401722"/>
                                                <a:gd name="connsiteX4" fmla="*/ 0 w 859490"/>
                                                <a:gd name="connsiteY4" fmla="*/ 267382 h 401722"/>
                                                <a:gd name="connsiteX0" fmla="*/ 0 w 848188"/>
                                                <a:gd name="connsiteY0" fmla="*/ 267382 h 401722"/>
                                                <a:gd name="connsiteX1" fmla="*/ 805290 w 848188"/>
                                                <a:gd name="connsiteY1" fmla="*/ 0 h 401722"/>
                                                <a:gd name="connsiteX2" fmla="*/ 848188 w 848188"/>
                                                <a:gd name="connsiteY2" fmla="*/ 114907 h 401722"/>
                                                <a:gd name="connsiteX3" fmla="*/ 29453 w 848188"/>
                                                <a:gd name="connsiteY3" fmla="*/ 401722 h 401722"/>
                                                <a:gd name="connsiteX4" fmla="*/ 0 w 848188"/>
                                                <a:gd name="connsiteY4" fmla="*/ 267382 h 401722"/>
                                                <a:gd name="connsiteX0" fmla="*/ 0 w 848188"/>
                                                <a:gd name="connsiteY0" fmla="*/ 259506 h 393846"/>
                                                <a:gd name="connsiteX1" fmla="*/ 789083 w 848188"/>
                                                <a:gd name="connsiteY1" fmla="*/ 0 h 393846"/>
                                                <a:gd name="connsiteX2" fmla="*/ 848188 w 848188"/>
                                                <a:gd name="connsiteY2" fmla="*/ 107031 h 393846"/>
                                                <a:gd name="connsiteX3" fmla="*/ 29453 w 848188"/>
                                                <a:gd name="connsiteY3" fmla="*/ 393846 h 393846"/>
                                                <a:gd name="connsiteX4" fmla="*/ 0 w 848188"/>
                                                <a:gd name="connsiteY4" fmla="*/ 259506 h 393846"/>
                                                <a:gd name="connsiteX0" fmla="*/ 0 w 841406"/>
                                                <a:gd name="connsiteY0" fmla="*/ 259506 h 393846"/>
                                                <a:gd name="connsiteX1" fmla="*/ 789083 w 841406"/>
                                                <a:gd name="connsiteY1" fmla="*/ 0 h 393846"/>
                                                <a:gd name="connsiteX2" fmla="*/ 841406 w 841406"/>
                                                <a:gd name="connsiteY2" fmla="*/ 109278 h 393846"/>
                                                <a:gd name="connsiteX3" fmla="*/ 29453 w 841406"/>
                                                <a:gd name="connsiteY3" fmla="*/ 393846 h 393846"/>
                                                <a:gd name="connsiteX4" fmla="*/ 0 w 841406"/>
                                                <a:gd name="connsiteY4" fmla="*/ 259506 h 393846"/>
                                                <a:gd name="connsiteX0" fmla="*/ 0 w 841406"/>
                                                <a:gd name="connsiteY0" fmla="*/ 257252 h 391592"/>
                                                <a:gd name="connsiteX1" fmla="*/ 786067 w 841406"/>
                                                <a:gd name="connsiteY1" fmla="*/ 0 h 391592"/>
                                                <a:gd name="connsiteX2" fmla="*/ 841406 w 841406"/>
                                                <a:gd name="connsiteY2" fmla="*/ 107024 h 391592"/>
                                                <a:gd name="connsiteX3" fmla="*/ 29453 w 841406"/>
                                                <a:gd name="connsiteY3" fmla="*/ 391592 h 391592"/>
                                                <a:gd name="connsiteX4" fmla="*/ 0 w 841406"/>
                                                <a:gd name="connsiteY4" fmla="*/ 257252 h 391592"/>
                                                <a:gd name="connsiteX0" fmla="*/ 0 w 836885"/>
                                                <a:gd name="connsiteY0" fmla="*/ 257252 h 391592"/>
                                                <a:gd name="connsiteX1" fmla="*/ 786067 w 836885"/>
                                                <a:gd name="connsiteY1" fmla="*/ 0 h 391592"/>
                                                <a:gd name="connsiteX2" fmla="*/ 836885 w 836885"/>
                                                <a:gd name="connsiteY2" fmla="*/ 108522 h 391592"/>
                                                <a:gd name="connsiteX3" fmla="*/ 29453 w 836885"/>
                                                <a:gd name="connsiteY3" fmla="*/ 391592 h 391592"/>
                                                <a:gd name="connsiteX4" fmla="*/ 0 w 836885"/>
                                                <a:gd name="connsiteY4" fmla="*/ 257252 h 391592"/>
                                                <a:gd name="connsiteX0" fmla="*/ 0 w 836885"/>
                                                <a:gd name="connsiteY0" fmla="*/ 259131 h 393471"/>
                                                <a:gd name="connsiteX1" fmla="*/ 775252 w 836885"/>
                                                <a:gd name="connsiteY1" fmla="*/ 0 h 393471"/>
                                                <a:gd name="connsiteX2" fmla="*/ 836885 w 836885"/>
                                                <a:gd name="connsiteY2" fmla="*/ 110401 h 393471"/>
                                                <a:gd name="connsiteX3" fmla="*/ 29453 w 836885"/>
                                                <a:gd name="connsiteY3" fmla="*/ 393471 h 393471"/>
                                                <a:gd name="connsiteX4" fmla="*/ 0 w 836885"/>
                                                <a:gd name="connsiteY4" fmla="*/ 259131 h 393471"/>
                                                <a:gd name="connsiteX0" fmla="*/ 0 w 824234"/>
                                                <a:gd name="connsiteY0" fmla="*/ 259131 h 393471"/>
                                                <a:gd name="connsiteX1" fmla="*/ 775252 w 824234"/>
                                                <a:gd name="connsiteY1" fmla="*/ 0 h 393471"/>
                                                <a:gd name="connsiteX2" fmla="*/ 824234 w 824234"/>
                                                <a:gd name="connsiteY2" fmla="*/ 110039 h 393471"/>
                                                <a:gd name="connsiteX3" fmla="*/ 29453 w 824234"/>
                                                <a:gd name="connsiteY3" fmla="*/ 393471 h 393471"/>
                                                <a:gd name="connsiteX4" fmla="*/ 0 w 824234"/>
                                                <a:gd name="connsiteY4" fmla="*/ 259131 h 393471"/>
                                                <a:gd name="connsiteX0" fmla="*/ 0 w 824234"/>
                                                <a:gd name="connsiteY0" fmla="*/ 259131 h 393471"/>
                                                <a:gd name="connsiteX1" fmla="*/ 775252 w 824234"/>
                                                <a:gd name="connsiteY1" fmla="*/ 0 h 393471"/>
                                                <a:gd name="connsiteX2" fmla="*/ 824234 w 824234"/>
                                                <a:gd name="connsiteY2" fmla="*/ 110039 h 393471"/>
                                                <a:gd name="connsiteX3" fmla="*/ 29453 w 824234"/>
                                                <a:gd name="connsiteY3" fmla="*/ 393471 h 393471"/>
                                                <a:gd name="connsiteX4" fmla="*/ 0 w 824234"/>
                                                <a:gd name="connsiteY4" fmla="*/ 259131 h 393471"/>
                                                <a:gd name="connsiteX0" fmla="*/ 0 w 824234"/>
                                                <a:gd name="connsiteY0" fmla="*/ 254903 h 389243"/>
                                                <a:gd name="connsiteX1" fmla="*/ 766392 w 824234"/>
                                                <a:gd name="connsiteY1" fmla="*/ 0 h 389243"/>
                                                <a:gd name="connsiteX2" fmla="*/ 824234 w 824234"/>
                                                <a:gd name="connsiteY2" fmla="*/ 105811 h 389243"/>
                                                <a:gd name="connsiteX3" fmla="*/ 29453 w 824234"/>
                                                <a:gd name="connsiteY3" fmla="*/ 389243 h 389243"/>
                                                <a:gd name="connsiteX4" fmla="*/ 0 w 824234"/>
                                                <a:gd name="connsiteY4" fmla="*/ 254903 h 389243"/>
                                                <a:gd name="connsiteX0" fmla="*/ 0 w 820881"/>
                                                <a:gd name="connsiteY0" fmla="*/ 254903 h 389243"/>
                                                <a:gd name="connsiteX1" fmla="*/ 766392 w 820881"/>
                                                <a:gd name="connsiteY1" fmla="*/ 0 h 389243"/>
                                                <a:gd name="connsiteX2" fmla="*/ 820881 w 820881"/>
                                                <a:gd name="connsiteY2" fmla="*/ 105490 h 389243"/>
                                                <a:gd name="connsiteX3" fmla="*/ 29453 w 820881"/>
                                                <a:gd name="connsiteY3" fmla="*/ 389243 h 389243"/>
                                                <a:gd name="connsiteX4" fmla="*/ 0 w 820881"/>
                                                <a:gd name="connsiteY4" fmla="*/ 254903 h 389243"/>
                                                <a:gd name="connsiteX0" fmla="*/ 0 w 809791"/>
                                                <a:gd name="connsiteY0" fmla="*/ 254903 h 389243"/>
                                                <a:gd name="connsiteX1" fmla="*/ 766392 w 809791"/>
                                                <a:gd name="connsiteY1" fmla="*/ 0 h 389243"/>
                                                <a:gd name="connsiteX2" fmla="*/ 809791 w 809791"/>
                                                <a:gd name="connsiteY2" fmla="*/ 104436 h 389243"/>
                                                <a:gd name="connsiteX3" fmla="*/ 29453 w 809791"/>
                                                <a:gd name="connsiteY3" fmla="*/ 389243 h 389243"/>
                                                <a:gd name="connsiteX4" fmla="*/ 0 w 809791"/>
                                                <a:gd name="connsiteY4" fmla="*/ 254903 h 389243"/>
                                                <a:gd name="connsiteX0" fmla="*/ 0 w 801924"/>
                                                <a:gd name="connsiteY0" fmla="*/ 254903 h 389243"/>
                                                <a:gd name="connsiteX1" fmla="*/ 766392 w 801924"/>
                                                <a:gd name="connsiteY1" fmla="*/ 0 h 389243"/>
                                                <a:gd name="connsiteX2" fmla="*/ 801924 w 801924"/>
                                                <a:gd name="connsiteY2" fmla="*/ 104809 h 389243"/>
                                                <a:gd name="connsiteX3" fmla="*/ 29453 w 801924"/>
                                                <a:gd name="connsiteY3" fmla="*/ 389243 h 389243"/>
                                                <a:gd name="connsiteX4" fmla="*/ 0 w 801924"/>
                                                <a:gd name="connsiteY4" fmla="*/ 254903 h 389243"/>
                                                <a:gd name="connsiteX0" fmla="*/ 0 w 801924"/>
                                                <a:gd name="connsiteY0" fmla="*/ 263918 h 398258"/>
                                                <a:gd name="connsiteX1" fmla="*/ 756504 w 801924"/>
                                                <a:gd name="connsiteY1" fmla="*/ 0 h 398258"/>
                                                <a:gd name="connsiteX2" fmla="*/ 801924 w 801924"/>
                                                <a:gd name="connsiteY2" fmla="*/ 113824 h 398258"/>
                                                <a:gd name="connsiteX3" fmla="*/ 29453 w 801924"/>
                                                <a:gd name="connsiteY3" fmla="*/ 398258 h 398258"/>
                                                <a:gd name="connsiteX4" fmla="*/ 0 w 801924"/>
                                                <a:gd name="connsiteY4" fmla="*/ 263918 h 398258"/>
                                                <a:gd name="connsiteX0" fmla="*/ 0 w 801924"/>
                                                <a:gd name="connsiteY0" fmla="*/ 263918 h 392366"/>
                                                <a:gd name="connsiteX1" fmla="*/ 756504 w 801924"/>
                                                <a:gd name="connsiteY1" fmla="*/ 0 h 392366"/>
                                                <a:gd name="connsiteX2" fmla="*/ 801924 w 801924"/>
                                                <a:gd name="connsiteY2" fmla="*/ 113824 h 392366"/>
                                                <a:gd name="connsiteX3" fmla="*/ 26359 w 801924"/>
                                                <a:gd name="connsiteY3" fmla="*/ 392366 h 392366"/>
                                                <a:gd name="connsiteX4" fmla="*/ 0 w 801924"/>
                                                <a:gd name="connsiteY4" fmla="*/ 263918 h 392366"/>
                                                <a:gd name="connsiteX0" fmla="*/ 0 w 801924"/>
                                                <a:gd name="connsiteY0" fmla="*/ 263918 h 383436"/>
                                                <a:gd name="connsiteX1" fmla="*/ 756504 w 801924"/>
                                                <a:gd name="connsiteY1" fmla="*/ 0 h 383436"/>
                                                <a:gd name="connsiteX2" fmla="*/ 801924 w 801924"/>
                                                <a:gd name="connsiteY2" fmla="*/ 113824 h 383436"/>
                                                <a:gd name="connsiteX3" fmla="*/ 26172 w 801924"/>
                                                <a:gd name="connsiteY3" fmla="*/ 383436 h 383436"/>
                                                <a:gd name="connsiteX4" fmla="*/ 0 w 801924"/>
                                                <a:gd name="connsiteY4" fmla="*/ 263918 h 383436"/>
                                                <a:gd name="connsiteX0" fmla="*/ 0 w 801924"/>
                                                <a:gd name="connsiteY0" fmla="*/ 262299 h 381817"/>
                                                <a:gd name="connsiteX1" fmla="*/ 752250 w 801924"/>
                                                <a:gd name="connsiteY1" fmla="*/ 0 h 381817"/>
                                                <a:gd name="connsiteX2" fmla="*/ 801924 w 801924"/>
                                                <a:gd name="connsiteY2" fmla="*/ 112205 h 381817"/>
                                                <a:gd name="connsiteX3" fmla="*/ 26172 w 801924"/>
                                                <a:gd name="connsiteY3" fmla="*/ 381817 h 381817"/>
                                                <a:gd name="connsiteX4" fmla="*/ 0 w 801924"/>
                                                <a:gd name="connsiteY4" fmla="*/ 262299 h 381817"/>
                                              </a:gdLst>
                                              <a:ahLst/>
                                              <a:cxnLst>
                                                <a:cxn ang="0">
                                                  <a:pos x="connsiteX0" y="connsiteY0"/>
                                                </a:cxn>
                                                <a:cxn ang="0">
                                                  <a:pos x="connsiteX1" y="connsiteY1"/>
                                                </a:cxn>
                                                <a:cxn ang="0">
                                                  <a:pos x="connsiteX2" y="connsiteY2"/>
                                                </a:cxn>
                                                <a:cxn ang="0">
                                                  <a:pos x="connsiteX3" y="connsiteY3"/>
                                                </a:cxn>
                                                <a:cxn ang="0">
                                                  <a:pos x="connsiteX4" y="connsiteY4"/>
                                                </a:cxn>
                                              </a:cxnLst>
                                              <a:rect l="l" t="t" r="r" b="b"/>
                                              <a:pathLst>
                                                <a:path w="801924" h="381817">
                                                  <a:moveTo>
                                                    <a:pt x="0" y="262299"/>
                                                  </a:moveTo>
                                                  <a:lnTo>
                                                    <a:pt x="752250" y="0"/>
                                                  </a:lnTo>
                                                  <a:cubicBezTo>
                                                    <a:pt x="768577" y="36680"/>
                                                    <a:pt x="775582" y="65265"/>
                                                    <a:pt x="801924" y="112205"/>
                                                  </a:cubicBezTo>
                                                  <a:lnTo>
                                                    <a:pt x="26172" y="381817"/>
                                                  </a:lnTo>
                                                  <a:lnTo>
                                                    <a:pt x="0" y="262299"/>
                                                  </a:lnTo>
                                                  <a:close/>
                                                </a:path>
                                              </a:pathLst>
                                            </a:custGeom>
                                            <a:solidFill>
                                              <a:srgbClr val="FEAF00"/>
                                            </a:solidFill>
                                            <a:ln>
                                              <a:noFill/>
                                            </a:ln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15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tlCol="0" anchor="ctr"/>
                                            <a:lstStyle/>
                                            <a:p>
                                              <a:pPr algn="ctr"/>
                                              <a:endParaRPr lang="LID4096"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20" name="Freeform: Shape 119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A4BE3EDD-7125-8BD3-2027-7F3D24982B03}"/>
                                                </a:ext>
                                              </a:extLst>
                                            </p:cNvPr>
                                            <p:cNvSpPr/>
                                            <p:nvPr/>
                                          </p:nvSpPr>
                                          <p:spPr>
                                            <a:xfrm rot="2351367">
                                              <a:off x="3245830" y="10028527"/>
                                              <a:ext cx="846512" cy="402076"/>
                                            </a:xfrm>
                                            <a:custGeom>
                                              <a:avLst/>
                                              <a:gdLst>
                                                <a:gd name="connsiteX0" fmla="*/ 0 w 857250"/>
                                                <a:gd name="connsiteY0" fmla="*/ 266700 h 385762"/>
                                                <a:gd name="connsiteX1" fmla="*/ 804863 w 857250"/>
                                                <a:gd name="connsiteY1" fmla="*/ 0 h 385762"/>
                                                <a:gd name="connsiteX2" fmla="*/ 857250 w 857250"/>
                                                <a:gd name="connsiteY2" fmla="*/ 85725 h 385762"/>
                                                <a:gd name="connsiteX3" fmla="*/ 28575 w 857250"/>
                                                <a:gd name="connsiteY3" fmla="*/ 385762 h 385762"/>
                                                <a:gd name="connsiteX4" fmla="*/ 0 w 857250"/>
                                                <a:gd name="connsiteY4" fmla="*/ 266700 h 385762"/>
                                                <a:gd name="connsiteX0" fmla="*/ 0 w 841772"/>
                                                <a:gd name="connsiteY0" fmla="*/ 266700 h 385762"/>
                                                <a:gd name="connsiteX1" fmla="*/ 804863 w 841772"/>
                                                <a:gd name="connsiteY1" fmla="*/ 0 h 385762"/>
                                                <a:gd name="connsiteX2" fmla="*/ 841772 w 841772"/>
                                                <a:gd name="connsiteY2" fmla="*/ 89297 h 385762"/>
                                                <a:gd name="connsiteX3" fmla="*/ 28575 w 841772"/>
                                                <a:gd name="connsiteY3" fmla="*/ 385762 h 385762"/>
                                                <a:gd name="connsiteX4" fmla="*/ 0 w 841772"/>
                                                <a:gd name="connsiteY4" fmla="*/ 266700 h 385762"/>
                                                <a:gd name="connsiteX0" fmla="*/ 0 w 854869"/>
                                                <a:gd name="connsiteY0" fmla="*/ 266700 h 385762"/>
                                                <a:gd name="connsiteX1" fmla="*/ 804863 w 854869"/>
                                                <a:gd name="connsiteY1" fmla="*/ 0 h 385762"/>
                                                <a:gd name="connsiteX2" fmla="*/ 854869 w 854869"/>
                                                <a:gd name="connsiteY2" fmla="*/ 108347 h 385762"/>
                                                <a:gd name="connsiteX3" fmla="*/ 28575 w 854869"/>
                                                <a:gd name="connsiteY3" fmla="*/ 385762 h 385762"/>
                                                <a:gd name="connsiteX4" fmla="*/ 0 w 854869"/>
                                                <a:gd name="connsiteY4" fmla="*/ 266700 h 385762"/>
                                                <a:gd name="connsiteX0" fmla="*/ 0 w 864394"/>
                                                <a:gd name="connsiteY0" fmla="*/ 264318 h 385762"/>
                                                <a:gd name="connsiteX1" fmla="*/ 814388 w 864394"/>
                                                <a:gd name="connsiteY1" fmla="*/ 0 h 385762"/>
                                                <a:gd name="connsiteX2" fmla="*/ 864394 w 864394"/>
                                                <a:gd name="connsiteY2" fmla="*/ 108347 h 385762"/>
                                                <a:gd name="connsiteX3" fmla="*/ 38100 w 864394"/>
                                                <a:gd name="connsiteY3" fmla="*/ 385762 h 385762"/>
                                                <a:gd name="connsiteX4" fmla="*/ 0 w 864394"/>
                                                <a:gd name="connsiteY4" fmla="*/ 264318 h 385762"/>
                                                <a:gd name="connsiteX0" fmla="*/ 0 w 864394"/>
                                                <a:gd name="connsiteY0" fmla="*/ 264318 h 388144"/>
                                                <a:gd name="connsiteX1" fmla="*/ 814388 w 864394"/>
                                                <a:gd name="connsiteY1" fmla="*/ 0 h 388144"/>
                                                <a:gd name="connsiteX2" fmla="*/ 864394 w 864394"/>
                                                <a:gd name="connsiteY2" fmla="*/ 108347 h 388144"/>
                                                <a:gd name="connsiteX3" fmla="*/ 27384 w 864394"/>
                                                <a:gd name="connsiteY3" fmla="*/ 388144 h 388144"/>
                                                <a:gd name="connsiteX4" fmla="*/ 0 w 864394"/>
                                                <a:gd name="connsiteY4" fmla="*/ 264318 h 388144"/>
                                                <a:gd name="connsiteX0" fmla="*/ 0 w 864394"/>
                                                <a:gd name="connsiteY0" fmla="*/ 267382 h 391208"/>
                                                <a:gd name="connsiteX1" fmla="*/ 805290 w 864394"/>
                                                <a:gd name="connsiteY1" fmla="*/ 0 h 391208"/>
                                                <a:gd name="connsiteX2" fmla="*/ 864394 w 864394"/>
                                                <a:gd name="connsiteY2" fmla="*/ 111411 h 391208"/>
                                                <a:gd name="connsiteX3" fmla="*/ 27384 w 864394"/>
                                                <a:gd name="connsiteY3" fmla="*/ 391208 h 391208"/>
                                                <a:gd name="connsiteX4" fmla="*/ 0 w 864394"/>
                                                <a:gd name="connsiteY4" fmla="*/ 267382 h 391208"/>
                                                <a:gd name="connsiteX0" fmla="*/ 0 w 859490"/>
                                                <a:gd name="connsiteY0" fmla="*/ 267382 h 391208"/>
                                                <a:gd name="connsiteX1" fmla="*/ 805290 w 859490"/>
                                                <a:gd name="connsiteY1" fmla="*/ 0 h 391208"/>
                                                <a:gd name="connsiteX2" fmla="*/ 859490 w 859490"/>
                                                <a:gd name="connsiteY2" fmla="*/ 111162 h 391208"/>
                                                <a:gd name="connsiteX3" fmla="*/ 27384 w 859490"/>
                                                <a:gd name="connsiteY3" fmla="*/ 391208 h 391208"/>
                                                <a:gd name="connsiteX4" fmla="*/ 0 w 859490"/>
                                                <a:gd name="connsiteY4" fmla="*/ 267382 h 391208"/>
                                                <a:gd name="connsiteX0" fmla="*/ 0 w 859490"/>
                                                <a:gd name="connsiteY0" fmla="*/ 267382 h 401722"/>
                                                <a:gd name="connsiteX1" fmla="*/ 805290 w 859490"/>
                                                <a:gd name="connsiteY1" fmla="*/ 0 h 401722"/>
                                                <a:gd name="connsiteX2" fmla="*/ 859490 w 859490"/>
                                                <a:gd name="connsiteY2" fmla="*/ 111162 h 401722"/>
                                                <a:gd name="connsiteX3" fmla="*/ 29453 w 859490"/>
                                                <a:gd name="connsiteY3" fmla="*/ 401722 h 401722"/>
                                                <a:gd name="connsiteX4" fmla="*/ 0 w 859490"/>
                                                <a:gd name="connsiteY4" fmla="*/ 267382 h 401722"/>
                                                <a:gd name="connsiteX0" fmla="*/ 0 w 848188"/>
                                                <a:gd name="connsiteY0" fmla="*/ 267382 h 401722"/>
                                                <a:gd name="connsiteX1" fmla="*/ 805290 w 848188"/>
                                                <a:gd name="connsiteY1" fmla="*/ 0 h 401722"/>
                                                <a:gd name="connsiteX2" fmla="*/ 848188 w 848188"/>
                                                <a:gd name="connsiteY2" fmla="*/ 114907 h 401722"/>
                                                <a:gd name="connsiteX3" fmla="*/ 29453 w 848188"/>
                                                <a:gd name="connsiteY3" fmla="*/ 401722 h 401722"/>
                                                <a:gd name="connsiteX4" fmla="*/ 0 w 848188"/>
                                                <a:gd name="connsiteY4" fmla="*/ 267382 h 401722"/>
                                                <a:gd name="connsiteX0" fmla="*/ 0 w 848188"/>
                                                <a:gd name="connsiteY0" fmla="*/ 259506 h 393846"/>
                                                <a:gd name="connsiteX1" fmla="*/ 789083 w 848188"/>
                                                <a:gd name="connsiteY1" fmla="*/ 0 h 393846"/>
                                                <a:gd name="connsiteX2" fmla="*/ 848188 w 848188"/>
                                                <a:gd name="connsiteY2" fmla="*/ 107031 h 393846"/>
                                                <a:gd name="connsiteX3" fmla="*/ 29453 w 848188"/>
                                                <a:gd name="connsiteY3" fmla="*/ 393846 h 393846"/>
                                                <a:gd name="connsiteX4" fmla="*/ 0 w 848188"/>
                                                <a:gd name="connsiteY4" fmla="*/ 259506 h 393846"/>
                                                <a:gd name="connsiteX0" fmla="*/ 0 w 841406"/>
                                                <a:gd name="connsiteY0" fmla="*/ 259506 h 393846"/>
                                                <a:gd name="connsiteX1" fmla="*/ 789083 w 841406"/>
                                                <a:gd name="connsiteY1" fmla="*/ 0 h 393846"/>
                                                <a:gd name="connsiteX2" fmla="*/ 841406 w 841406"/>
                                                <a:gd name="connsiteY2" fmla="*/ 109278 h 393846"/>
                                                <a:gd name="connsiteX3" fmla="*/ 29453 w 841406"/>
                                                <a:gd name="connsiteY3" fmla="*/ 393846 h 393846"/>
                                                <a:gd name="connsiteX4" fmla="*/ 0 w 841406"/>
                                                <a:gd name="connsiteY4" fmla="*/ 259506 h 393846"/>
                                                <a:gd name="connsiteX0" fmla="*/ 0 w 841406"/>
                                                <a:gd name="connsiteY0" fmla="*/ 257252 h 391592"/>
                                                <a:gd name="connsiteX1" fmla="*/ 786067 w 841406"/>
                                                <a:gd name="connsiteY1" fmla="*/ 0 h 391592"/>
                                                <a:gd name="connsiteX2" fmla="*/ 841406 w 841406"/>
                                                <a:gd name="connsiteY2" fmla="*/ 107024 h 391592"/>
                                                <a:gd name="connsiteX3" fmla="*/ 29453 w 841406"/>
                                                <a:gd name="connsiteY3" fmla="*/ 391592 h 391592"/>
                                                <a:gd name="connsiteX4" fmla="*/ 0 w 841406"/>
                                                <a:gd name="connsiteY4" fmla="*/ 257252 h 391592"/>
                                                <a:gd name="connsiteX0" fmla="*/ 0 w 836885"/>
                                                <a:gd name="connsiteY0" fmla="*/ 257252 h 391592"/>
                                                <a:gd name="connsiteX1" fmla="*/ 786067 w 836885"/>
                                                <a:gd name="connsiteY1" fmla="*/ 0 h 391592"/>
                                                <a:gd name="connsiteX2" fmla="*/ 836885 w 836885"/>
                                                <a:gd name="connsiteY2" fmla="*/ 108522 h 391592"/>
                                                <a:gd name="connsiteX3" fmla="*/ 29453 w 836885"/>
                                                <a:gd name="connsiteY3" fmla="*/ 391592 h 391592"/>
                                                <a:gd name="connsiteX4" fmla="*/ 0 w 836885"/>
                                                <a:gd name="connsiteY4" fmla="*/ 257252 h 391592"/>
                                                <a:gd name="connsiteX0" fmla="*/ 0 w 836885"/>
                                                <a:gd name="connsiteY0" fmla="*/ 259131 h 393471"/>
                                                <a:gd name="connsiteX1" fmla="*/ 775252 w 836885"/>
                                                <a:gd name="connsiteY1" fmla="*/ 0 h 393471"/>
                                                <a:gd name="connsiteX2" fmla="*/ 836885 w 836885"/>
                                                <a:gd name="connsiteY2" fmla="*/ 110401 h 393471"/>
                                                <a:gd name="connsiteX3" fmla="*/ 29453 w 836885"/>
                                                <a:gd name="connsiteY3" fmla="*/ 393471 h 393471"/>
                                                <a:gd name="connsiteX4" fmla="*/ 0 w 836885"/>
                                                <a:gd name="connsiteY4" fmla="*/ 259131 h 393471"/>
                                                <a:gd name="connsiteX0" fmla="*/ 0 w 824234"/>
                                                <a:gd name="connsiteY0" fmla="*/ 259131 h 393471"/>
                                                <a:gd name="connsiteX1" fmla="*/ 775252 w 824234"/>
                                                <a:gd name="connsiteY1" fmla="*/ 0 h 393471"/>
                                                <a:gd name="connsiteX2" fmla="*/ 824234 w 824234"/>
                                                <a:gd name="connsiteY2" fmla="*/ 110039 h 393471"/>
                                                <a:gd name="connsiteX3" fmla="*/ 29453 w 824234"/>
                                                <a:gd name="connsiteY3" fmla="*/ 393471 h 393471"/>
                                                <a:gd name="connsiteX4" fmla="*/ 0 w 824234"/>
                                                <a:gd name="connsiteY4" fmla="*/ 259131 h 393471"/>
                                                <a:gd name="connsiteX0" fmla="*/ 0 w 824234"/>
                                                <a:gd name="connsiteY0" fmla="*/ 259131 h 393471"/>
                                                <a:gd name="connsiteX1" fmla="*/ 775252 w 824234"/>
                                                <a:gd name="connsiteY1" fmla="*/ 0 h 393471"/>
                                                <a:gd name="connsiteX2" fmla="*/ 824234 w 824234"/>
                                                <a:gd name="connsiteY2" fmla="*/ 110039 h 393471"/>
                                                <a:gd name="connsiteX3" fmla="*/ 29453 w 824234"/>
                                                <a:gd name="connsiteY3" fmla="*/ 393471 h 393471"/>
                                                <a:gd name="connsiteX4" fmla="*/ 0 w 824234"/>
                                                <a:gd name="connsiteY4" fmla="*/ 259131 h 393471"/>
                                                <a:gd name="connsiteX0" fmla="*/ 0 w 824234"/>
                                                <a:gd name="connsiteY0" fmla="*/ 254903 h 389243"/>
                                                <a:gd name="connsiteX1" fmla="*/ 766392 w 824234"/>
                                                <a:gd name="connsiteY1" fmla="*/ 0 h 389243"/>
                                                <a:gd name="connsiteX2" fmla="*/ 824234 w 824234"/>
                                                <a:gd name="connsiteY2" fmla="*/ 105811 h 389243"/>
                                                <a:gd name="connsiteX3" fmla="*/ 29453 w 824234"/>
                                                <a:gd name="connsiteY3" fmla="*/ 389243 h 389243"/>
                                                <a:gd name="connsiteX4" fmla="*/ 0 w 824234"/>
                                                <a:gd name="connsiteY4" fmla="*/ 254903 h 389243"/>
                                                <a:gd name="connsiteX0" fmla="*/ 0 w 820881"/>
                                                <a:gd name="connsiteY0" fmla="*/ 254903 h 389243"/>
                                                <a:gd name="connsiteX1" fmla="*/ 766392 w 820881"/>
                                                <a:gd name="connsiteY1" fmla="*/ 0 h 389243"/>
                                                <a:gd name="connsiteX2" fmla="*/ 820881 w 820881"/>
                                                <a:gd name="connsiteY2" fmla="*/ 105490 h 389243"/>
                                                <a:gd name="connsiteX3" fmla="*/ 29453 w 820881"/>
                                                <a:gd name="connsiteY3" fmla="*/ 389243 h 389243"/>
                                                <a:gd name="connsiteX4" fmla="*/ 0 w 820881"/>
                                                <a:gd name="connsiteY4" fmla="*/ 254903 h 389243"/>
                                                <a:gd name="connsiteX0" fmla="*/ 0 w 809791"/>
                                                <a:gd name="connsiteY0" fmla="*/ 254903 h 389243"/>
                                                <a:gd name="connsiteX1" fmla="*/ 766392 w 809791"/>
                                                <a:gd name="connsiteY1" fmla="*/ 0 h 389243"/>
                                                <a:gd name="connsiteX2" fmla="*/ 809791 w 809791"/>
                                                <a:gd name="connsiteY2" fmla="*/ 104436 h 389243"/>
                                                <a:gd name="connsiteX3" fmla="*/ 29453 w 809791"/>
                                                <a:gd name="connsiteY3" fmla="*/ 389243 h 389243"/>
                                                <a:gd name="connsiteX4" fmla="*/ 0 w 809791"/>
                                                <a:gd name="connsiteY4" fmla="*/ 254903 h 389243"/>
                                                <a:gd name="connsiteX0" fmla="*/ 0 w 801924"/>
                                                <a:gd name="connsiteY0" fmla="*/ 254903 h 389243"/>
                                                <a:gd name="connsiteX1" fmla="*/ 766392 w 801924"/>
                                                <a:gd name="connsiteY1" fmla="*/ 0 h 389243"/>
                                                <a:gd name="connsiteX2" fmla="*/ 801924 w 801924"/>
                                                <a:gd name="connsiteY2" fmla="*/ 104809 h 389243"/>
                                                <a:gd name="connsiteX3" fmla="*/ 29453 w 801924"/>
                                                <a:gd name="connsiteY3" fmla="*/ 389243 h 389243"/>
                                                <a:gd name="connsiteX4" fmla="*/ 0 w 801924"/>
                                                <a:gd name="connsiteY4" fmla="*/ 254903 h 389243"/>
                                                <a:gd name="connsiteX0" fmla="*/ 0 w 801924"/>
                                                <a:gd name="connsiteY0" fmla="*/ 263918 h 398258"/>
                                                <a:gd name="connsiteX1" fmla="*/ 756504 w 801924"/>
                                                <a:gd name="connsiteY1" fmla="*/ 0 h 398258"/>
                                                <a:gd name="connsiteX2" fmla="*/ 801924 w 801924"/>
                                                <a:gd name="connsiteY2" fmla="*/ 113824 h 398258"/>
                                                <a:gd name="connsiteX3" fmla="*/ 29453 w 801924"/>
                                                <a:gd name="connsiteY3" fmla="*/ 398258 h 398258"/>
                                                <a:gd name="connsiteX4" fmla="*/ 0 w 801924"/>
                                                <a:gd name="connsiteY4" fmla="*/ 263918 h 398258"/>
                                                <a:gd name="connsiteX0" fmla="*/ 0 w 801924"/>
                                                <a:gd name="connsiteY0" fmla="*/ 263918 h 392366"/>
                                                <a:gd name="connsiteX1" fmla="*/ 756504 w 801924"/>
                                                <a:gd name="connsiteY1" fmla="*/ 0 h 392366"/>
                                                <a:gd name="connsiteX2" fmla="*/ 801924 w 801924"/>
                                                <a:gd name="connsiteY2" fmla="*/ 113824 h 392366"/>
                                                <a:gd name="connsiteX3" fmla="*/ 26359 w 801924"/>
                                                <a:gd name="connsiteY3" fmla="*/ 392366 h 392366"/>
                                                <a:gd name="connsiteX4" fmla="*/ 0 w 801924"/>
                                                <a:gd name="connsiteY4" fmla="*/ 263918 h 392366"/>
                                                <a:gd name="connsiteX0" fmla="*/ 0 w 801924"/>
                                                <a:gd name="connsiteY0" fmla="*/ 263918 h 383436"/>
                                                <a:gd name="connsiteX1" fmla="*/ 756504 w 801924"/>
                                                <a:gd name="connsiteY1" fmla="*/ 0 h 383436"/>
                                                <a:gd name="connsiteX2" fmla="*/ 801924 w 801924"/>
                                                <a:gd name="connsiteY2" fmla="*/ 113824 h 383436"/>
                                                <a:gd name="connsiteX3" fmla="*/ 26172 w 801924"/>
                                                <a:gd name="connsiteY3" fmla="*/ 383436 h 383436"/>
                                                <a:gd name="connsiteX4" fmla="*/ 0 w 801924"/>
                                                <a:gd name="connsiteY4" fmla="*/ 263918 h 383436"/>
                                                <a:gd name="connsiteX0" fmla="*/ 0 w 801924"/>
                                                <a:gd name="connsiteY0" fmla="*/ 262299 h 381817"/>
                                                <a:gd name="connsiteX1" fmla="*/ 752250 w 801924"/>
                                                <a:gd name="connsiteY1" fmla="*/ 0 h 381817"/>
                                                <a:gd name="connsiteX2" fmla="*/ 801924 w 801924"/>
                                                <a:gd name="connsiteY2" fmla="*/ 112205 h 381817"/>
                                                <a:gd name="connsiteX3" fmla="*/ 26172 w 801924"/>
                                                <a:gd name="connsiteY3" fmla="*/ 381817 h 381817"/>
                                                <a:gd name="connsiteX4" fmla="*/ 0 w 801924"/>
                                                <a:gd name="connsiteY4" fmla="*/ 262299 h 381817"/>
                                                <a:gd name="connsiteX0" fmla="*/ 0 w 804650"/>
                                                <a:gd name="connsiteY0" fmla="*/ 262299 h 381817"/>
                                                <a:gd name="connsiteX1" fmla="*/ 752250 w 804650"/>
                                                <a:gd name="connsiteY1" fmla="*/ 0 h 381817"/>
                                                <a:gd name="connsiteX2" fmla="*/ 804650 w 804650"/>
                                                <a:gd name="connsiteY2" fmla="*/ 101232 h 381817"/>
                                                <a:gd name="connsiteX3" fmla="*/ 26172 w 804650"/>
                                                <a:gd name="connsiteY3" fmla="*/ 381817 h 381817"/>
                                                <a:gd name="connsiteX4" fmla="*/ 0 w 804650"/>
                                                <a:gd name="connsiteY4" fmla="*/ 262299 h 381817"/>
                                                <a:gd name="connsiteX0" fmla="*/ 0 w 804650"/>
                                                <a:gd name="connsiteY0" fmla="*/ 262299 h 381817"/>
                                                <a:gd name="connsiteX1" fmla="*/ 752250 w 804650"/>
                                                <a:gd name="connsiteY1" fmla="*/ 0 h 381817"/>
                                                <a:gd name="connsiteX2" fmla="*/ 804650 w 804650"/>
                                                <a:gd name="connsiteY2" fmla="*/ 101232 h 381817"/>
                                                <a:gd name="connsiteX3" fmla="*/ 421801 w 804650"/>
                                                <a:gd name="connsiteY3" fmla="*/ 257086 h 381817"/>
                                                <a:gd name="connsiteX4" fmla="*/ 26172 w 804650"/>
                                                <a:gd name="connsiteY4" fmla="*/ 381817 h 381817"/>
                                                <a:gd name="connsiteX5" fmla="*/ 0 w 804650"/>
                                                <a:gd name="connsiteY5" fmla="*/ 262299 h 381817"/>
                                              </a:gdLst>
                                              <a:ahLst/>
                                              <a:cxnLst>
                                                <a:cxn ang="0">
                                                  <a:pos x="connsiteX0" y="connsiteY0"/>
                                                </a:cxn>
                                                <a:cxn ang="0">
                                                  <a:pos x="connsiteX1" y="connsiteY1"/>
                                                </a:cxn>
                                                <a:cxn ang="0">
                                                  <a:pos x="connsiteX2" y="connsiteY2"/>
                                                </a:cxn>
                                                <a:cxn ang="0">
                                                  <a:pos x="connsiteX3" y="connsiteY3"/>
                                                </a:cxn>
                                                <a:cxn ang="0">
                                                  <a:pos x="connsiteX4" y="connsiteY4"/>
                                                </a:cxn>
                                                <a:cxn ang="0">
                                                  <a:pos x="connsiteX5" y="connsiteY5"/>
                                                </a:cxn>
                                              </a:cxnLst>
                                              <a:rect l="l" t="t" r="r" b="b"/>
                                              <a:pathLst>
                                                <a:path w="804650" h="381817">
                                                  <a:moveTo>
                                                    <a:pt x="0" y="262299"/>
                                                  </a:moveTo>
                                                  <a:lnTo>
                                                    <a:pt x="752250" y="0"/>
                                                  </a:lnTo>
                                                  <a:cubicBezTo>
                                                    <a:pt x="768577" y="36680"/>
                                                    <a:pt x="778308" y="54292"/>
                                                    <a:pt x="804650" y="101232"/>
                                                  </a:cubicBezTo>
                                                  <a:cubicBezTo>
                                                    <a:pt x="673805" y="148033"/>
                                                    <a:pt x="552646" y="210285"/>
                                                    <a:pt x="421801" y="257086"/>
                                                  </a:cubicBezTo>
                                                  <a:lnTo>
                                                    <a:pt x="26172" y="381817"/>
                                                  </a:lnTo>
                                                  <a:lnTo>
                                                    <a:pt x="0" y="262299"/>
                                                  </a:lnTo>
                                                  <a:close/>
                                                </a:path>
                                              </a:pathLst>
                                            </a:custGeom>
                                            <a:solidFill>
                                              <a:srgbClr val="FEAF00"/>
                                            </a:solidFill>
                                            <a:ln>
                                              <a:noFill/>
                                            </a:ln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15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tlCol="0" anchor="ctr"/>
                                            <a:lstStyle/>
                                            <a:p>
                                              <a:pPr algn="ctr"/>
                                              <a:endParaRPr lang="LID4096"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21" name="TextBox 120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CEFFDAA9-8A0D-7C8B-2334-8800F4A4E19C}"/>
                                                </a:ext>
                                              </a:extLst>
                                            </p:cNvPr>
                                            <p:cNvSpPr txBox="1"/>
                                            <p:nvPr/>
                                          </p:nvSpPr>
                                          <p:spPr>
                                            <a:xfrm rot="586411">
                                              <a:off x="4173397" y="9873231"/>
                                              <a:ext cx="777875" cy="338554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</p:spPr>
                                          <p:txBody>
                                            <a:bodyPr wrap="square" rtlCol="0">
                                              <a:spAutoFit/>
                                            </a:bodyPr>
                                            <a:lstStyle/>
                                            <a:p>
                                              <a:pPr algn="ctr"/>
                                              <a:r>
                                                <a:rPr lang="en-US" sz="800" b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Aptos Black" panose="020F0502020204030204" pitchFamily="34" charset="0"/>
                                                </a:rPr>
                                                <a:t>Plagiere en aflevering</a:t>
                                              </a:r>
                                              <a:endParaRPr lang="LID4096" sz="800" b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Aptos Black" panose="020F0502020204030204" pitchFamily="34" charset="0"/>
                                              </a:endParaRPr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22" name="TextBox 121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85B20BFD-192F-B00E-65D7-565C2A4DC399}"/>
                                                </a:ext>
                                              </a:extLst>
                                            </p:cNvPr>
                                            <p:cNvSpPr txBox="1"/>
                                            <p:nvPr/>
                                          </p:nvSpPr>
                                          <p:spPr>
                                            <a:xfrm rot="1778792">
                                              <a:off x="2616119" y="9384692"/>
                                              <a:ext cx="820620" cy="338554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</p:spPr>
                                          <p:txBody>
                                            <a:bodyPr wrap="square" rtlCol="0">
                                              <a:spAutoFit/>
                                            </a:bodyPr>
                                            <a:lstStyle/>
                                            <a:p>
                                              <a:pPr algn="ctr"/>
                                              <a:r>
                                                <a:rPr lang="en-US" sz="800" b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Aptos Black" panose="020F0502020204030204" pitchFamily="34" charset="0"/>
                                                </a:rPr>
                                                <a:t>Bygnings-renovering</a:t>
                                              </a:r>
                                              <a:endParaRPr lang="LID4096" sz="800" b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Aptos Black" panose="020F0502020204030204" pitchFamily="34" charset="0"/>
                                              </a:endParaRPr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23" name="Freeform: Shape 122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F28AD1BB-4609-8E4D-058D-B8B96D2517AF}"/>
                                                </a:ext>
                                              </a:extLst>
                                            </p:cNvPr>
                                            <p:cNvSpPr/>
                                            <p:nvPr/>
                                          </p:nvSpPr>
                                          <p:spPr>
                                            <a:xfrm rot="3525677">
                                              <a:off x="1713064" y="9154240"/>
                                              <a:ext cx="840346" cy="407162"/>
                                            </a:xfrm>
                                            <a:custGeom>
                                              <a:avLst/>
                                              <a:gdLst>
                                                <a:gd name="connsiteX0" fmla="*/ 0 w 857250"/>
                                                <a:gd name="connsiteY0" fmla="*/ 266700 h 385762"/>
                                                <a:gd name="connsiteX1" fmla="*/ 804863 w 857250"/>
                                                <a:gd name="connsiteY1" fmla="*/ 0 h 385762"/>
                                                <a:gd name="connsiteX2" fmla="*/ 857250 w 857250"/>
                                                <a:gd name="connsiteY2" fmla="*/ 85725 h 385762"/>
                                                <a:gd name="connsiteX3" fmla="*/ 28575 w 857250"/>
                                                <a:gd name="connsiteY3" fmla="*/ 385762 h 385762"/>
                                                <a:gd name="connsiteX4" fmla="*/ 0 w 857250"/>
                                                <a:gd name="connsiteY4" fmla="*/ 266700 h 385762"/>
                                                <a:gd name="connsiteX0" fmla="*/ 0 w 841772"/>
                                                <a:gd name="connsiteY0" fmla="*/ 266700 h 385762"/>
                                                <a:gd name="connsiteX1" fmla="*/ 804863 w 841772"/>
                                                <a:gd name="connsiteY1" fmla="*/ 0 h 385762"/>
                                                <a:gd name="connsiteX2" fmla="*/ 841772 w 841772"/>
                                                <a:gd name="connsiteY2" fmla="*/ 89297 h 385762"/>
                                                <a:gd name="connsiteX3" fmla="*/ 28575 w 841772"/>
                                                <a:gd name="connsiteY3" fmla="*/ 385762 h 385762"/>
                                                <a:gd name="connsiteX4" fmla="*/ 0 w 841772"/>
                                                <a:gd name="connsiteY4" fmla="*/ 266700 h 385762"/>
                                                <a:gd name="connsiteX0" fmla="*/ 0 w 854869"/>
                                                <a:gd name="connsiteY0" fmla="*/ 266700 h 385762"/>
                                                <a:gd name="connsiteX1" fmla="*/ 804863 w 854869"/>
                                                <a:gd name="connsiteY1" fmla="*/ 0 h 385762"/>
                                                <a:gd name="connsiteX2" fmla="*/ 854869 w 854869"/>
                                                <a:gd name="connsiteY2" fmla="*/ 108347 h 385762"/>
                                                <a:gd name="connsiteX3" fmla="*/ 28575 w 854869"/>
                                                <a:gd name="connsiteY3" fmla="*/ 385762 h 385762"/>
                                                <a:gd name="connsiteX4" fmla="*/ 0 w 854869"/>
                                                <a:gd name="connsiteY4" fmla="*/ 266700 h 385762"/>
                                                <a:gd name="connsiteX0" fmla="*/ 0 w 864394"/>
                                                <a:gd name="connsiteY0" fmla="*/ 264318 h 385762"/>
                                                <a:gd name="connsiteX1" fmla="*/ 814388 w 864394"/>
                                                <a:gd name="connsiteY1" fmla="*/ 0 h 385762"/>
                                                <a:gd name="connsiteX2" fmla="*/ 864394 w 864394"/>
                                                <a:gd name="connsiteY2" fmla="*/ 108347 h 385762"/>
                                                <a:gd name="connsiteX3" fmla="*/ 38100 w 864394"/>
                                                <a:gd name="connsiteY3" fmla="*/ 385762 h 385762"/>
                                                <a:gd name="connsiteX4" fmla="*/ 0 w 864394"/>
                                                <a:gd name="connsiteY4" fmla="*/ 264318 h 385762"/>
                                                <a:gd name="connsiteX0" fmla="*/ 0 w 864394"/>
                                                <a:gd name="connsiteY0" fmla="*/ 264318 h 388144"/>
                                                <a:gd name="connsiteX1" fmla="*/ 814388 w 864394"/>
                                                <a:gd name="connsiteY1" fmla="*/ 0 h 388144"/>
                                                <a:gd name="connsiteX2" fmla="*/ 864394 w 864394"/>
                                                <a:gd name="connsiteY2" fmla="*/ 108347 h 388144"/>
                                                <a:gd name="connsiteX3" fmla="*/ 27384 w 864394"/>
                                                <a:gd name="connsiteY3" fmla="*/ 388144 h 388144"/>
                                                <a:gd name="connsiteX4" fmla="*/ 0 w 864394"/>
                                                <a:gd name="connsiteY4" fmla="*/ 264318 h 388144"/>
                                                <a:gd name="connsiteX0" fmla="*/ 0 w 864394"/>
                                                <a:gd name="connsiteY0" fmla="*/ 267382 h 391208"/>
                                                <a:gd name="connsiteX1" fmla="*/ 805290 w 864394"/>
                                                <a:gd name="connsiteY1" fmla="*/ 0 h 391208"/>
                                                <a:gd name="connsiteX2" fmla="*/ 864394 w 864394"/>
                                                <a:gd name="connsiteY2" fmla="*/ 111411 h 391208"/>
                                                <a:gd name="connsiteX3" fmla="*/ 27384 w 864394"/>
                                                <a:gd name="connsiteY3" fmla="*/ 391208 h 391208"/>
                                                <a:gd name="connsiteX4" fmla="*/ 0 w 864394"/>
                                                <a:gd name="connsiteY4" fmla="*/ 267382 h 391208"/>
                                                <a:gd name="connsiteX0" fmla="*/ 0 w 859490"/>
                                                <a:gd name="connsiteY0" fmla="*/ 267382 h 391208"/>
                                                <a:gd name="connsiteX1" fmla="*/ 805290 w 859490"/>
                                                <a:gd name="connsiteY1" fmla="*/ 0 h 391208"/>
                                                <a:gd name="connsiteX2" fmla="*/ 859490 w 859490"/>
                                                <a:gd name="connsiteY2" fmla="*/ 111162 h 391208"/>
                                                <a:gd name="connsiteX3" fmla="*/ 27384 w 859490"/>
                                                <a:gd name="connsiteY3" fmla="*/ 391208 h 391208"/>
                                                <a:gd name="connsiteX4" fmla="*/ 0 w 859490"/>
                                                <a:gd name="connsiteY4" fmla="*/ 267382 h 391208"/>
                                                <a:gd name="connsiteX0" fmla="*/ 0 w 859490"/>
                                                <a:gd name="connsiteY0" fmla="*/ 267382 h 401722"/>
                                                <a:gd name="connsiteX1" fmla="*/ 805290 w 859490"/>
                                                <a:gd name="connsiteY1" fmla="*/ 0 h 401722"/>
                                                <a:gd name="connsiteX2" fmla="*/ 859490 w 859490"/>
                                                <a:gd name="connsiteY2" fmla="*/ 111162 h 401722"/>
                                                <a:gd name="connsiteX3" fmla="*/ 29453 w 859490"/>
                                                <a:gd name="connsiteY3" fmla="*/ 401722 h 401722"/>
                                                <a:gd name="connsiteX4" fmla="*/ 0 w 859490"/>
                                                <a:gd name="connsiteY4" fmla="*/ 267382 h 401722"/>
                                                <a:gd name="connsiteX0" fmla="*/ 0 w 848188"/>
                                                <a:gd name="connsiteY0" fmla="*/ 267382 h 401722"/>
                                                <a:gd name="connsiteX1" fmla="*/ 805290 w 848188"/>
                                                <a:gd name="connsiteY1" fmla="*/ 0 h 401722"/>
                                                <a:gd name="connsiteX2" fmla="*/ 848188 w 848188"/>
                                                <a:gd name="connsiteY2" fmla="*/ 114907 h 401722"/>
                                                <a:gd name="connsiteX3" fmla="*/ 29453 w 848188"/>
                                                <a:gd name="connsiteY3" fmla="*/ 401722 h 401722"/>
                                                <a:gd name="connsiteX4" fmla="*/ 0 w 848188"/>
                                                <a:gd name="connsiteY4" fmla="*/ 267382 h 401722"/>
                                                <a:gd name="connsiteX0" fmla="*/ 0 w 848188"/>
                                                <a:gd name="connsiteY0" fmla="*/ 259506 h 393846"/>
                                                <a:gd name="connsiteX1" fmla="*/ 789083 w 848188"/>
                                                <a:gd name="connsiteY1" fmla="*/ 0 h 393846"/>
                                                <a:gd name="connsiteX2" fmla="*/ 848188 w 848188"/>
                                                <a:gd name="connsiteY2" fmla="*/ 107031 h 393846"/>
                                                <a:gd name="connsiteX3" fmla="*/ 29453 w 848188"/>
                                                <a:gd name="connsiteY3" fmla="*/ 393846 h 393846"/>
                                                <a:gd name="connsiteX4" fmla="*/ 0 w 848188"/>
                                                <a:gd name="connsiteY4" fmla="*/ 259506 h 393846"/>
                                                <a:gd name="connsiteX0" fmla="*/ 0 w 841406"/>
                                                <a:gd name="connsiteY0" fmla="*/ 259506 h 393846"/>
                                                <a:gd name="connsiteX1" fmla="*/ 789083 w 841406"/>
                                                <a:gd name="connsiteY1" fmla="*/ 0 h 393846"/>
                                                <a:gd name="connsiteX2" fmla="*/ 841406 w 841406"/>
                                                <a:gd name="connsiteY2" fmla="*/ 109278 h 393846"/>
                                                <a:gd name="connsiteX3" fmla="*/ 29453 w 841406"/>
                                                <a:gd name="connsiteY3" fmla="*/ 393846 h 393846"/>
                                                <a:gd name="connsiteX4" fmla="*/ 0 w 841406"/>
                                                <a:gd name="connsiteY4" fmla="*/ 259506 h 393846"/>
                                                <a:gd name="connsiteX0" fmla="*/ 0 w 841406"/>
                                                <a:gd name="connsiteY0" fmla="*/ 257252 h 391592"/>
                                                <a:gd name="connsiteX1" fmla="*/ 786067 w 841406"/>
                                                <a:gd name="connsiteY1" fmla="*/ 0 h 391592"/>
                                                <a:gd name="connsiteX2" fmla="*/ 841406 w 841406"/>
                                                <a:gd name="connsiteY2" fmla="*/ 107024 h 391592"/>
                                                <a:gd name="connsiteX3" fmla="*/ 29453 w 841406"/>
                                                <a:gd name="connsiteY3" fmla="*/ 391592 h 391592"/>
                                                <a:gd name="connsiteX4" fmla="*/ 0 w 841406"/>
                                                <a:gd name="connsiteY4" fmla="*/ 257252 h 391592"/>
                                                <a:gd name="connsiteX0" fmla="*/ 0 w 836885"/>
                                                <a:gd name="connsiteY0" fmla="*/ 257252 h 391592"/>
                                                <a:gd name="connsiteX1" fmla="*/ 786067 w 836885"/>
                                                <a:gd name="connsiteY1" fmla="*/ 0 h 391592"/>
                                                <a:gd name="connsiteX2" fmla="*/ 836885 w 836885"/>
                                                <a:gd name="connsiteY2" fmla="*/ 108522 h 391592"/>
                                                <a:gd name="connsiteX3" fmla="*/ 29453 w 836885"/>
                                                <a:gd name="connsiteY3" fmla="*/ 391592 h 391592"/>
                                                <a:gd name="connsiteX4" fmla="*/ 0 w 836885"/>
                                                <a:gd name="connsiteY4" fmla="*/ 257252 h 391592"/>
                                                <a:gd name="connsiteX0" fmla="*/ 0 w 836885"/>
                                                <a:gd name="connsiteY0" fmla="*/ 259131 h 393471"/>
                                                <a:gd name="connsiteX1" fmla="*/ 775252 w 836885"/>
                                                <a:gd name="connsiteY1" fmla="*/ 0 h 393471"/>
                                                <a:gd name="connsiteX2" fmla="*/ 836885 w 836885"/>
                                                <a:gd name="connsiteY2" fmla="*/ 110401 h 393471"/>
                                                <a:gd name="connsiteX3" fmla="*/ 29453 w 836885"/>
                                                <a:gd name="connsiteY3" fmla="*/ 393471 h 393471"/>
                                                <a:gd name="connsiteX4" fmla="*/ 0 w 836885"/>
                                                <a:gd name="connsiteY4" fmla="*/ 259131 h 393471"/>
                                                <a:gd name="connsiteX0" fmla="*/ 0 w 824234"/>
                                                <a:gd name="connsiteY0" fmla="*/ 259131 h 393471"/>
                                                <a:gd name="connsiteX1" fmla="*/ 775252 w 824234"/>
                                                <a:gd name="connsiteY1" fmla="*/ 0 h 393471"/>
                                                <a:gd name="connsiteX2" fmla="*/ 824234 w 824234"/>
                                                <a:gd name="connsiteY2" fmla="*/ 110039 h 393471"/>
                                                <a:gd name="connsiteX3" fmla="*/ 29453 w 824234"/>
                                                <a:gd name="connsiteY3" fmla="*/ 393471 h 393471"/>
                                                <a:gd name="connsiteX4" fmla="*/ 0 w 824234"/>
                                                <a:gd name="connsiteY4" fmla="*/ 259131 h 393471"/>
                                                <a:gd name="connsiteX0" fmla="*/ 0 w 824234"/>
                                                <a:gd name="connsiteY0" fmla="*/ 259131 h 393471"/>
                                                <a:gd name="connsiteX1" fmla="*/ 775252 w 824234"/>
                                                <a:gd name="connsiteY1" fmla="*/ 0 h 393471"/>
                                                <a:gd name="connsiteX2" fmla="*/ 824234 w 824234"/>
                                                <a:gd name="connsiteY2" fmla="*/ 110039 h 393471"/>
                                                <a:gd name="connsiteX3" fmla="*/ 29453 w 824234"/>
                                                <a:gd name="connsiteY3" fmla="*/ 393471 h 393471"/>
                                                <a:gd name="connsiteX4" fmla="*/ 0 w 824234"/>
                                                <a:gd name="connsiteY4" fmla="*/ 259131 h 393471"/>
                                                <a:gd name="connsiteX0" fmla="*/ 0 w 824234"/>
                                                <a:gd name="connsiteY0" fmla="*/ 254903 h 389243"/>
                                                <a:gd name="connsiteX1" fmla="*/ 766392 w 824234"/>
                                                <a:gd name="connsiteY1" fmla="*/ 0 h 389243"/>
                                                <a:gd name="connsiteX2" fmla="*/ 824234 w 824234"/>
                                                <a:gd name="connsiteY2" fmla="*/ 105811 h 389243"/>
                                                <a:gd name="connsiteX3" fmla="*/ 29453 w 824234"/>
                                                <a:gd name="connsiteY3" fmla="*/ 389243 h 389243"/>
                                                <a:gd name="connsiteX4" fmla="*/ 0 w 824234"/>
                                                <a:gd name="connsiteY4" fmla="*/ 254903 h 389243"/>
                                                <a:gd name="connsiteX0" fmla="*/ 0 w 820881"/>
                                                <a:gd name="connsiteY0" fmla="*/ 254903 h 389243"/>
                                                <a:gd name="connsiteX1" fmla="*/ 766392 w 820881"/>
                                                <a:gd name="connsiteY1" fmla="*/ 0 h 389243"/>
                                                <a:gd name="connsiteX2" fmla="*/ 820881 w 820881"/>
                                                <a:gd name="connsiteY2" fmla="*/ 105490 h 389243"/>
                                                <a:gd name="connsiteX3" fmla="*/ 29453 w 820881"/>
                                                <a:gd name="connsiteY3" fmla="*/ 389243 h 389243"/>
                                                <a:gd name="connsiteX4" fmla="*/ 0 w 820881"/>
                                                <a:gd name="connsiteY4" fmla="*/ 254903 h 389243"/>
                                                <a:gd name="connsiteX0" fmla="*/ 0 w 809791"/>
                                                <a:gd name="connsiteY0" fmla="*/ 254903 h 389243"/>
                                                <a:gd name="connsiteX1" fmla="*/ 766392 w 809791"/>
                                                <a:gd name="connsiteY1" fmla="*/ 0 h 389243"/>
                                                <a:gd name="connsiteX2" fmla="*/ 809791 w 809791"/>
                                                <a:gd name="connsiteY2" fmla="*/ 104436 h 389243"/>
                                                <a:gd name="connsiteX3" fmla="*/ 29453 w 809791"/>
                                                <a:gd name="connsiteY3" fmla="*/ 389243 h 389243"/>
                                                <a:gd name="connsiteX4" fmla="*/ 0 w 809791"/>
                                                <a:gd name="connsiteY4" fmla="*/ 254903 h 389243"/>
                                                <a:gd name="connsiteX0" fmla="*/ 0 w 801924"/>
                                                <a:gd name="connsiteY0" fmla="*/ 254903 h 389243"/>
                                                <a:gd name="connsiteX1" fmla="*/ 766392 w 801924"/>
                                                <a:gd name="connsiteY1" fmla="*/ 0 h 389243"/>
                                                <a:gd name="connsiteX2" fmla="*/ 801924 w 801924"/>
                                                <a:gd name="connsiteY2" fmla="*/ 104809 h 389243"/>
                                                <a:gd name="connsiteX3" fmla="*/ 29453 w 801924"/>
                                                <a:gd name="connsiteY3" fmla="*/ 389243 h 389243"/>
                                                <a:gd name="connsiteX4" fmla="*/ 0 w 801924"/>
                                                <a:gd name="connsiteY4" fmla="*/ 254903 h 389243"/>
                                                <a:gd name="connsiteX0" fmla="*/ 0 w 801924"/>
                                                <a:gd name="connsiteY0" fmla="*/ 263918 h 398258"/>
                                                <a:gd name="connsiteX1" fmla="*/ 756504 w 801924"/>
                                                <a:gd name="connsiteY1" fmla="*/ 0 h 398258"/>
                                                <a:gd name="connsiteX2" fmla="*/ 801924 w 801924"/>
                                                <a:gd name="connsiteY2" fmla="*/ 113824 h 398258"/>
                                                <a:gd name="connsiteX3" fmla="*/ 29453 w 801924"/>
                                                <a:gd name="connsiteY3" fmla="*/ 398258 h 398258"/>
                                                <a:gd name="connsiteX4" fmla="*/ 0 w 801924"/>
                                                <a:gd name="connsiteY4" fmla="*/ 263918 h 398258"/>
                                                <a:gd name="connsiteX0" fmla="*/ 0 w 801924"/>
                                                <a:gd name="connsiteY0" fmla="*/ 263918 h 392366"/>
                                                <a:gd name="connsiteX1" fmla="*/ 756504 w 801924"/>
                                                <a:gd name="connsiteY1" fmla="*/ 0 h 392366"/>
                                                <a:gd name="connsiteX2" fmla="*/ 801924 w 801924"/>
                                                <a:gd name="connsiteY2" fmla="*/ 113824 h 392366"/>
                                                <a:gd name="connsiteX3" fmla="*/ 26359 w 801924"/>
                                                <a:gd name="connsiteY3" fmla="*/ 392366 h 392366"/>
                                                <a:gd name="connsiteX4" fmla="*/ 0 w 801924"/>
                                                <a:gd name="connsiteY4" fmla="*/ 263918 h 392366"/>
                                                <a:gd name="connsiteX0" fmla="*/ 0 w 801924"/>
                                                <a:gd name="connsiteY0" fmla="*/ 263918 h 383436"/>
                                                <a:gd name="connsiteX1" fmla="*/ 756504 w 801924"/>
                                                <a:gd name="connsiteY1" fmla="*/ 0 h 383436"/>
                                                <a:gd name="connsiteX2" fmla="*/ 801924 w 801924"/>
                                                <a:gd name="connsiteY2" fmla="*/ 113824 h 383436"/>
                                                <a:gd name="connsiteX3" fmla="*/ 26172 w 801924"/>
                                                <a:gd name="connsiteY3" fmla="*/ 383436 h 383436"/>
                                                <a:gd name="connsiteX4" fmla="*/ 0 w 801924"/>
                                                <a:gd name="connsiteY4" fmla="*/ 263918 h 383436"/>
                                                <a:gd name="connsiteX0" fmla="*/ 0 w 801924"/>
                                                <a:gd name="connsiteY0" fmla="*/ 262299 h 381817"/>
                                                <a:gd name="connsiteX1" fmla="*/ 752250 w 801924"/>
                                                <a:gd name="connsiteY1" fmla="*/ 0 h 381817"/>
                                                <a:gd name="connsiteX2" fmla="*/ 801924 w 801924"/>
                                                <a:gd name="connsiteY2" fmla="*/ 112205 h 381817"/>
                                                <a:gd name="connsiteX3" fmla="*/ 26172 w 801924"/>
                                                <a:gd name="connsiteY3" fmla="*/ 381817 h 381817"/>
                                                <a:gd name="connsiteX4" fmla="*/ 0 w 801924"/>
                                                <a:gd name="connsiteY4" fmla="*/ 262299 h 381817"/>
                                              </a:gdLst>
                                              <a:ahLst/>
                                              <a:cxnLst>
                                                <a:cxn ang="0">
                                                  <a:pos x="connsiteX0" y="connsiteY0"/>
                                                </a:cxn>
                                                <a:cxn ang="0">
                                                  <a:pos x="connsiteX1" y="connsiteY1"/>
                                                </a:cxn>
                                                <a:cxn ang="0">
                                                  <a:pos x="connsiteX2" y="connsiteY2"/>
                                                </a:cxn>
                                                <a:cxn ang="0">
                                                  <a:pos x="connsiteX3" y="connsiteY3"/>
                                                </a:cxn>
                                                <a:cxn ang="0">
                                                  <a:pos x="connsiteX4" y="connsiteY4"/>
                                                </a:cxn>
                                              </a:cxnLst>
                                              <a:rect l="l" t="t" r="r" b="b"/>
                                              <a:pathLst>
                                                <a:path w="801924" h="381817">
                                                  <a:moveTo>
                                                    <a:pt x="0" y="262299"/>
                                                  </a:moveTo>
                                                  <a:lnTo>
                                                    <a:pt x="752250" y="0"/>
                                                  </a:lnTo>
                                                  <a:cubicBezTo>
                                                    <a:pt x="768577" y="36680"/>
                                                    <a:pt x="775582" y="65265"/>
                                                    <a:pt x="801924" y="112205"/>
                                                  </a:cubicBezTo>
                                                  <a:lnTo>
                                                    <a:pt x="26172" y="381817"/>
                                                  </a:lnTo>
                                                  <a:lnTo>
                                                    <a:pt x="0" y="262299"/>
                                                  </a:lnTo>
                                                  <a:close/>
                                                </a:path>
                                              </a:pathLst>
                                            </a:custGeom>
                                            <a:solidFill>
                                              <a:srgbClr val="5FF7E5"/>
                                            </a:solidFill>
                                            <a:ln>
                                              <a:noFill/>
                                            </a:ln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15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tlCol="0" anchor="ctr"/>
                                            <a:lstStyle/>
                                            <a:p>
                                              <a:pPr algn="ctr"/>
                                              <a:endParaRPr lang="LID4096"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24" name="Freeform: Shape 12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BF68470A-A546-C77D-5623-37964BDD9112}"/>
                                                </a:ext>
                                              </a:extLst>
                                            </p:cNvPr>
                                            <p:cNvSpPr/>
                                            <p:nvPr/>
                                          </p:nvSpPr>
                                          <p:spPr>
                                            <a:xfrm rot="4282014">
                                              <a:off x="1086324" y="8531472"/>
                                              <a:ext cx="858852" cy="416949"/>
                                            </a:xfrm>
                                            <a:custGeom>
                                              <a:avLst/>
                                              <a:gdLst>
                                                <a:gd name="connsiteX0" fmla="*/ 0 w 857250"/>
                                                <a:gd name="connsiteY0" fmla="*/ 266700 h 385762"/>
                                                <a:gd name="connsiteX1" fmla="*/ 804863 w 857250"/>
                                                <a:gd name="connsiteY1" fmla="*/ 0 h 385762"/>
                                                <a:gd name="connsiteX2" fmla="*/ 857250 w 857250"/>
                                                <a:gd name="connsiteY2" fmla="*/ 85725 h 385762"/>
                                                <a:gd name="connsiteX3" fmla="*/ 28575 w 857250"/>
                                                <a:gd name="connsiteY3" fmla="*/ 385762 h 385762"/>
                                                <a:gd name="connsiteX4" fmla="*/ 0 w 857250"/>
                                                <a:gd name="connsiteY4" fmla="*/ 266700 h 385762"/>
                                                <a:gd name="connsiteX0" fmla="*/ 0 w 841772"/>
                                                <a:gd name="connsiteY0" fmla="*/ 266700 h 385762"/>
                                                <a:gd name="connsiteX1" fmla="*/ 804863 w 841772"/>
                                                <a:gd name="connsiteY1" fmla="*/ 0 h 385762"/>
                                                <a:gd name="connsiteX2" fmla="*/ 841772 w 841772"/>
                                                <a:gd name="connsiteY2" fmla="*/ 89297 h 385762"/>
                                                <a:gd name="connsiteX3" fmla="*/ 28575 w 841772"/>
                                                <a:gd name="connsiteY3" fmla="*/ 385762 h 385762"/>
                                                <a:gd name="connsiteX4" fmla="*/ 0 w 841772"/>
                                                <a:gd name="connsiteY4" fmla="*/ 266700 h 385762"/>
                                                <a:gd name="connsiteX0" fmla="*/ 0 w 854869"/>
                                                <a:gd name="connsiteY0" fmla="*/ 266700 h 385762"/>
                                                <a:gd name="connsiteX1" fmla="*/ 804863 w 854869"/>
                                                <a:gd name="connsiteY1" fmla="*/ 0 h 385762"/>
                                                <a:gd name="connsiteX2" fmla="*/ 854869 w 854869"/>
                                                <a:gd name="connsiteY2" fmla="*/ 108347 h 385762"/>
                                                <a:gd name="connsiteX3" fmla="*/ 28575 w 854869"/>
                                                <a:gd name="connsiteY3" fmla="*/ 385762 h 385762"/>
                                                <a:gd name="connsiteX4" fmla="*/ 0 w 854869"/>
                                                <a:gd name="connsiteY4" fmla="*/ 266700 h 385762"/>
                                                <a:gd name="connsiteX0" fmla="*/ 0 w 864394"/>
                                                <a:gd name="connsiteY0" fmla="*/ 264318 h 385762"/>
                                                <a:gd name="connsiteX1" fmla="*/ 814388 w 864394"/>
                                                <a:gd name="connsiteY1" fmla="*/ 0 h 385762"/>
                                                <a:gd name="connsiteX2" fmla="*/ 864394 w 864394"/>
                                                <a:gd name="connsiteY2" fmla="*/ 108347 h 385762"/>
                                                <a:gd name="connsiteX3" fmla="*/ 38100 w 864394"/>
                                                <a:gd name="connsiteY3" fmla="*/ 385762 h 385762"/>
                                                <a:gd name="connsiteX4" fmla="*/ 0 w 864394"/>
                                                <a:gd name="connsiteY4" fmla="*/ 264318 h 385762"/>
                                                <a:gd name="connsiteX0" fmla="*/ 0 w 864394"/>
                                                <a:gd name="connsiteY0" fmla="*/ 264318 h 388144"/>
                                                <a:gd name="connsiteX1" fmla="*/ 814388 w 864394"/>
                                                <a:gd name="connsiteY1" fmla="*/ 0 h 388144"/>
                                                <a:gd name="connsiteX2" fmla="*/ 864394 w 864394"/>
                                                <a:gd name="connsiteY2" fmla="*/ 108347 h 388144"/>
                                                <a:gd name="connsiteX3" fmla="*/ 27384 w 864394"/>
                                                <a:gd name="connsiteY3" fmla="*/ 388144 h 388144"/>
                                                <a:gd name="connsiteX4" fmla="*/ 0 w 864394"/>
                                                <a:gd name="connsiteY4" fmla="*/ 264318 h 388144"/>
                                                <a:gd name="connsiteX0" fmla="*/ 0 w 864394"/>
                                                <a:gd name="connsiteY0" fmla="*/ 267382 h 391208"/>
                                                <a:gd name="connsiteX1" fmla="*/ 805290 w 864394"/>
                                                <a:gd name="connsiteY1" fmla="*/ 0 h 391208"/>
                                                <a:gd name="connsiteX2" fmla="*/ 864394 w 864394"/>
                                                <a:gd name="connsiteY2" fmla="*/ 111411 h 391208"/>
                                                <a:gd name="connsiteX3" fmla="*/ 27384 w 864394"/>
                                                <a:gd name="connsiteY3" fmla="*/ 391208 h 391208"/>
                                                <a:gd name="connsiteX4" fmla="*/ 0 w 864394"/>
                                                <a:gd name="connsiteY4" fmla="*/ 267382 h 391208"/>
                                                <a:gd name="connsiteX0" fmla="*/ 0 w 859490"/>
                                                <a:gd name="connsiteY0" fmla="*/ 267382 h 391208"/>
                                                <a:gd name="connsiteX1" fmla="*/ 805290 w 859490"/>
                                                <a:gd name="connsiteY1" fmla="*/ 0 h 391208"/>
                                                <a:gd name="connsiteX2" fmla="*/ 859490 w 859490"/>
                                                <a:gd name="connsiteY2" fmla="*/ 111162 h 391208"/>
                                                <a:gd name="connsiteX3" fmla="*/ 27384 w 859490"/>
                                                <a:gd name="connsiteY3" fmla="*/ 391208 h 391208"/>
                                                <a:gd name="connsiteX4" fmla="*/ 0 w 859490"/>
                                                <a:gd name="connsiteY4" fmla="*/ 267382 h 391208"/>
                                                <a:gd name="connsiteX0" fmla="*/ 0 w 859490"/>
                                                <a:gd name="connsiteY0" fmla="*/ 267382 h 401722"/>
                                                <a:gd name="connsiteX1" fmla="*/ 805290 w 859490"/>
                                                <a:gd name="connsiteY1" fmla="*/ 0 h 401722"/>
                                                <a:gd name="connsiteX2" fmla="*/ 859490 w 859490"/>
                                                <a:gd name="connsiteY2" fmla="*/ 111162 h 401722"/>
                                                <a:gd name="connsiteX3" fmla="*/ 29453 w 859490"/>
                                                <a:gd name="connsiteY3" fmla="*/ 401722 h 401722"/>
                                                <a:gd name="connsiteX4" fmla="*/ 0 w 859490"/>
                                                <a:gd name="connsiteY4" fmla="*/ 267382 h 401722"/>
                                                <a:gd name="connsiteX0" fmla="*/ 0 w 848188"/>
                                                <a:gd name="connsiteY0" fmla="*/ 267382 h 401722"/>
                                                <a:gd name="connsiteX1" fmla="*/ 805290 w 848188"/>
                                                <a:gd name="connsiteY1" fmla="*/ 0 h 401722"/>
                                                <a:gd name="connsiteX2" fmla="*/ 848188 w 848188"/>
                                                <a:gd name="connsiteY2" fmla="*/ 114907 h 401722"/>
                                                <a:gd name="connsiteX3" fmla="*/ 29453 w 848188"/>
                                                <a:gd name="connsiteY3" fmla="*/ 401722 h 401722"/>
                                                <a:gd name="connsiteX4" fmla="*/ 0 w 848188"/>
                                                <a:gd name="connsiteY4" fmla="*/ 267382 h 401722"/>
                                                <a:gd name="connsiteX0" fmla="*/ 0 w 848188"/>
                                                <a:gd name="connsiteY0" fmla="*/ 259506 h 393846"/>
                                                <a:gd name="connsiteX1" fmla="*/ 789083 w 848188"/>
                                                <a:gd name="connsiteY1" fmla="*/ 0 h 393846"/>
                                                <a:gd name="connsiteX2" fmla="*/ 848188 w 848188"/>
                                                <a:gd name="connsiteY2" fmla="*/ 107031 h 393846"/>
                                                <a:gd name="connsiteX3" fmla="*/ 29453 w 848188"/>
                                                <a:gd name="connsiteY3" fmla="*/ 393846 h 393846"/>
                                                <a:gd name="connsiteX4" fmla="*/ 0 w 848188"/>
                                                <a:gd name="connsiteY4" fmla="*/ 259506 h 393846"/>
                                                <a:gd name="connsiteX0" fmla="*/ 0 w 841406"/>
                                                <a:gd name="connsiteY0" fmla="*/ 259506 h 393846"/>
                                                <a:gd name="connsiteX1" fmla="*/ 789083 w 841406"/>
                                                <a:gd name="connsiteY1" fmla="*/ 0 h 393846"/>
                                                <a:gd name="connsiteX2" fmla="*/ 841406 w 841406"/>
                                                <a:gd name="connsiteY2" fmla="*/ 109278 h 393846"/>
                                                <a:gd name="connsiteX3" fmla="*/ 29453 w 841406"/>
                                                <a:gd name="connsiteY3" fmla="*/ 393846 h 393846"/>
                                                <a:gd name="connsiteX4" fmla="*/ 0 w 841406"/>
                                                <a:gd name="connsiteY4" fmla="*/ 259506 h 393846"/>
                                                <a:gd name="connsiteX0" fmla="*/ 0 w 841406"/>
                                                <a:gd name="connsiteY0" fmla="*/ 257252 h 391592"/>
                                                <a:gd name="connsiteX1" fmla="*/ 786067 w 841406"/>
                                                <a:gd name="connsiteY1" fmla="*/ 0 h 391592"/>
                                                <a:gd name="connsiteX2" fmla="*/ 841406 w 841406"/>
                                                <a:gd name="connsiteY2" fmla="*/ 107024 h 391592"/>
                                                <a:gd name="connsiteX3" fmla="*/ 29453 w 841406"/>
                                                <a:gd name="connsiteY3" fmla="*/ 391592 h 391592"/>
                                                <a:gd name="connsiteX4" fmla="*/ 0 w 841406"/>
                                                <a:gd name="connsiteY4" fmla="*/ 257252 h 391592"/>
                                                <a:gd name="connsiteX0" fmla="*/ 0 w 836885"/>
                                                <a:gd name="connsiteY0" fmla="*/ 257252 h 391592"/>
                                                <a:gd name="connsiteX1" fmla="*/ 786067 w 836885"/>
                                                <a:gd name="connsiteY1" fmla="*/ 0 h 391592"/>
                                                <a:gd name="connsiteX2" fmla="*/ 836885 w 836885"/>
                                                <a:gd name="connsiteY2" fmla="*/ 108522 h 391592"/>
                                                <a:gd name="connsiteX3" fmla="*/ 29453 w 836885"/>
                                                <a:gd name="connsiteY3" fmla="*/ 391592 h 391592"/>
                                                <a:gd name="connsiteX4" fmla="*/ 0 w 836885"/>
                                                <a:gd name="connsiteY4" fmla="*/ 257252 h 391592"/>
                                                <a:gd name="connsiteX0" fmla="*/ 0 w 836885"/>
                                                <a:gd name="connsiteY0" fmla="*/ 259131 h 393471"/>
                                                <a:gd name="connsiteX1" fmla="*/ 775252 w 836885"/>
                                                <a:gd name="connsiteY1" fmla="*/ 0 h 393471"/>
                                                <a:gd name="connsiteX2" fmla="*/ 836885 w 836885"/>
                                                <a:gd name="connsiteY2" fmla="*/ 110401 h 393471"/>
                                                <a:gd name="connsiteX3" fmla="*/ 29453 w 836885"/>
                                                <a:gd name="connsiteY3" fmla="*/ 393471 h 393471"/>
                                                <a:gd name="connsiteX4" fmla="*/ 0 w 836885"/>
                                                <a:gd name="connsiteY4" fmla="*/ 259131 h 393471"/>
                                                <a:gd name="connsiteX0" fmla="*/ 0 w 824234"/>
                                                <a:gd name="connsiteY0" fmla="*/ 259131 h 393471"/>
                                                <a:gd name="connsiteX1" fmla="*/ 775252 w 824234"/>
                                                <a:gd name="connsiteY1" fmla="*/ 0 h 393471"/>
                                                <a:gd name="connsiteX2" fmla="*/ 824234 w 824234"/>
                                                <a:gd name="connsiteY2" fmla="*/ 110039 h 393471"/>
                                                <a:gd name="connsiteX3" fmla="*/ 29453 w 824234"/>
                                                <a:gd name="connsiteY3" fmla="*/ 393471 h 393471"/>
                                                <a:gd name="connsiteX4" fmla="*/ 0 w 824234"/>
                                                <a:gd name="connsiteY4" fmla="*/ 259131 h 393471"/>
                                                <a:gd name="connsiteX0" fmla="*/ 0 w 824234"/>
                                                <a:gd name="connsiteY0" fmla="*/ 259131 h 393471"/>
                                                <a:gd name="connsiteX1" fmla="*/ 775252 w 824234"/>
                                                <a:gd name="connsiteY1" fmla="*/ 0 h 393471"/>
                                                <a:gd name="connsiteX2" fmla="*/ 824234 w 824234"/>
                                                <a:gd name="connsiteY2" fmla="*/ 110039 h 393471"/>
                                                <a:gd name="connsiteX3" fmla="*/ 29453 w 824234"/>
                                                <a:gd name="connsiteY3" fmla="*/ 393471 h 393471"/>
                                                <a:gd name="connsiteX4" fmla="*/ 0 w 824234"/>
                                                <a:gd name="connsiteY4" fmla="*/ 259131 h 393471"/>
                                                <a:gd name="connsiteX0" fmla="*/ 0 w 824234"/>
                                                <a:gd name="connsiteY0" fmla="*/ 254903 h 389243"/>
                                                <a:gd name="connsiteX1" fmla="*/ 766392 w 824234"/>
                                                <a:gd name="connsiteY1" fmla="*/ 0 h 389243"/>
                                                <a:gd name="connsiteX2" fmla="*/ 824234 w 824234"/>
                                                <a:gd name="connsiteY2" fmla="*/ 105811 h 389243"/>
                                                <a:gd name="connsiteX3" fmla="*/ 29453 w 824234"/>
                                                <a:gd name="connsiteY3" fmla="*/ 389243 h 389243"/>
                                                <a:gd name="connsiteX4" fmla="*/ 0 w 824234"/>
                                                <a:gd name="connsiteY4" fmla="*/ 254903 h 389243"/>
                                                <a:gd name="connsiteX0" fmla="*/ 0 w 820881"/>
                                                <a:gd name="connsiteY0" fmla="*/ 254903 h 389243"/>
                                                <a:gd name="connsiteX1" fmla="*/ 766392 w 820881"/>
                                                <a:gd name="connsiteY1" fmla="*/ 0 h 389243"/>
                                                <a:gd name="connsiteX2" fmla="*/ 820881 w 820881"/>
                                                <a:gd name="connsiteY2" fmla="*/ 105490 h 389243"/>
                                                <a:gd name="connsiteX3" fmla="*/ 29453 w 820881"/>
                                                <a:gd name="connsiteY3" fmla="*/ 389243 h 389243"/>
                                                <a:gd name="connsiteX4" fmla="*/ 0 w 820881"/>
                                                <a:gd name="connsiteY4" fmla="*/ 254903 h 389243"/>
                                                <a:gd name="connsiteX0" fmla="*/ 0 w 809791"/>
                                                <a:gd name="connsiteY0" fmla="*/ 254903 h 389243"/>
                                                <a:gd name="connsiteX1" fmla="*/ 766392 w 809791"/>
                                                <a:gd name="connsiteY1" fmla="*/ 0 h 389243"/>
                                                <a:gd name="connsiteX2" fmla="*/ 809791 w 809791"/>
                                                <a:gd name="connsiteY2" fmla="*/ 104436 h 389243"/>
                                                <a:gd name="connsiteX3" fmla="*/ 29453 w 809791"/>
                                                <a:gd name="connsiteY3" fmla="*/ 389243 h 389243"/>
                                                <a:gd name="connsiteX4" fmla="*/ 0 w 809791"/>
                                                <a:gd name="connsiteY4" fmla="*/ 254903 h 389243"/>
                                                <a:gd name="connsiteX0" fmla="*/ 0 w 801924"/>
                                                <a:gd name="connsiteY0" fmla="*/ 254903 h 389243"/>
                                                <a:gd name="connsiteX1" fmla="*/ 766392 w 801924"/>
                                                <a:gd name="connsiteY1" fmla="*/ 0 h 389243"/>
                                                <a:gd name="connsiteX2" fmla="*/ 801924 w 801924"/>
                                                <a:gd name="connsiteY2" fmla="*/ 104809 h 389243"/>
                                                <a:gd name="connsiteX3" fmla="*/ 29453 w 801924"/>
                                                <a:gd name="connsiteY3" fmla="*/ 389243 h 389243"/>
                                                <a:gd name="connsiteX4" fmla="*/ 0 w 801924"/>
                                                <a:gd name="connsiteY4" fmla="*/ 254903 h 389243"/>
                                                <a:gd name="connsiteX0" fmla="*/ 0 w 801924"/>
                                                <a:gd name="connsiteY0" fmla="*/ 263918 h 398258"/>
                                                <a:gd name="connsiteX1" fmla="*/ 756504 w 801924"/>
                                                <a:gd name="connsiteY1" fmla="*/ 0 h 398258"/>
                                                <a:gd name="connsiteX2" fmla="*/ 801924 w 801924"/>
                                                <a:gd name="connsiteY2" fmla="*/ 113824 h 398258"/>
                                                <a:gd name="connsiteX3" fmla="*/ 29453 w 801924"/>
                                                <a:gd name="connsiteY3" fmla="*/ 398258 h 398258"/>
                                                <a:gd name="connsiteX4" fmla="*/ 0 w 801924"/>
                                                <a:gd name="connsiteY4" fmla="*/ 263918 h 398258"/>
                                                <a:gd name="connsiteX0" fmla="*/ 0 w 801924"/>
                                                <a:gd name="connsiteY0" fmla="*/ 263918 h 392366"/>
                                                <a:gd name="connsiteX1" fmla="*/ 756504 w 801924"/>
                                                <a:gd name="connsiteY1" fmla="*/ 0 h 392366"/>
                                                <a:gd name="connsiteX2" fmla="*/ 801924 w 801924"/>
                                                <a:gd name="connsiteY2" fmla="*/ 113824 h 392366"/>
                                                <a:gd name="connsiteX3" fmla="*/ 26359 w 801924"/>
                                                <a:gd name="connsiteY3" fmla="*/ 392366 h 392366"/>
                                                <a:gd name="connsiteX4" fmla="*/ 0 w 801924"/>
                                                <a:gd name="connsiteY4" fmla="*/ 263918 h 392366"/>
                                                <a:gd name="connsiteX0" fmla="*/ 0 w 801924"/>
                                                <a:gd name="connsiteY0" fmla="*/ 263918 h 383436"/>
                                                <a:gd name="connsiteX1" fmla="*/ 756504 w 801924"/>
                                                <a:gd name="connsiteY1" fmla="*/ 0 h 383436"/>
                                                <a:gd name="connsiteX2" fmla="*/ 801924 w 801924"/>
                                                <a:gd name="connsiteY2" fmla="*/ 113824 h 383436"/>
                                                <a:gd name="connsiteX3" fmla="*/ 26172 w 801924"/>
                                                <a:gd name="connsiteY3" fmla="*/ 383436 h 383436"/>
                                                <a:gd name="connsiteX4" fmla="*/ 0 w 801924"/>
                                                <a:gd name="connsiteY4" fmla="*/ 263918 h 383436"/>
                                                <a:gd name="connsiteX0" fmla="*/ 0 w 801924"/>
                                                <a:gd name="connsiteY0" fmla="*/ 262299 h 381817"/>
                                                <a:gd name="connsiteX1" fmla="*/ 752250 w 801924"/>
                                                <a:gd name="connsiteY1" fmla="*/ 0 h 381817"/>
                                                <a:gd name="connsiteX2" fmla="*/ 801924 w 801924"/>
                                                <a:gd name="connsiteY2" fmla="*/ 112205 h 381817"/>
                                                <a:gd name="connsiteX3" fmla="*/ 26172 w 801924"/>
                                                <a:gd name="connsiteY3" fmla="*/ 381817 h 381817"/>
                                                <a:gd name="connsiteX4" fmla="*/ 0 w 801924"/>
                                                <a:gd name="connsiteY4" fmla="*/ 262299 h 381817"/>
                                                <a:gd name="connsiteX0" fmla="*/ 0 w 801924"/>
                                                <a:gd name="connsiteY0" fmla="*/ 271477 h 390995"/>
                                                <a:gd name="connsiteX1" fmla="*/ 752986 w 801924"/>
                                                <a:gd name="connsiteY1" fmla="*/ 0 h 390995"/>
                                                <a:gd name="connsiteX2" fmla="*/ 801924 w 801924"/>
                                                <a:gd name="connsiteY2" fmla="*/ 121383 h 390995"/>
                                                <a:gd name="connsiteX3" fmla="*/ 26172 w 801924"/>
                                                <a:gd name="connsiteY3" fmla="*/ 390995 h 390995"/>
                                                <a:gd name="connsiteX4" fmla="*/ 0 w 801924"/>
                                                <a:gd name="connsiteY4" fmla="*/ 271477 h 390995"/>
                                                <a:gd name="connsiteX0" fmla="*/ 0 w 805158"/>
                                                <a:gd name="connsiteY0" fmla="*/ 271477 h 390995"/>
                                                <a:gd name="connsiteX1" fmla="*/ 752986 w 805158"/>
                                                <a:gd name="connsiteY1" fmla="*/ 0 h 390995"/>
                                                <a:gd name="connsiteX2" fmla="*/ 805158 w 805158"/>
                                                <a:gd name="connsiteY2" fmla="*/ 104799 h 390995"/>
                                                <a:gd name="connsiteX3" fmla="*/ 26172 w 805158"/>
                                                <a:gd name="connsiteY3" fmla="*/ 390995 h 390995"/>
                                                <a:gd name="connsiteX4" fmla="*/ 0 w 805158"/>
                                                <a:gd name="connsiteY4" fmla="*/ 271477 h 390995"/>
                                                <a:gd name="connsiteX0" fmla="*/ 0 w 805158"/>
                                                <a:gd name="connsiteY0" fmla="*/ 271477 h 390995"/>
                                                <a:gd name="connsiteX1" fmla="*/ 752986 w 805158"/>
                                                <a:gd name="connsiteY1" fmla="*/ 0 h 390995"/>
                                                <a:gd name="connsiteX2" fmla="*/ 805158 w 805158"/>
                                                <a:gd name="connsiteY2" fmla="*/ 104799 h 390995"/>
                                                <a:gd name="connsiteX3" fmla="*/ 26172 w 805158"/>
                                                <a:gd name="connsiteY3" fmla="*/ 390995 h 390995"/>
                                                <a:gd name="connsiteX4" fmla="*/ 0 w 805158"/>
                                                <a:gd name="connsiteY4" fmla="*/ 271477 h 390995"/>
                                                <a:gd name="connsiteX0" fmla="*/ 0 w 805158"/>
                                                <a:gd name="connsiteY0" fmla="*/ 271477 h 390995"/>
                                                <a:gd name="connsiteX1" fmla="*/ 752986 w 805158"/>
                                                <a:gd name="connsiteY1" fmla="*/ 0 h 390995"/>
                                                <a:gd name="connsiteX2" fmla="*/ 805158 w 805158"/>
                                                <a:gd name="connsiteY2" fmla="*/ 104799 h 390995"/>
                                                <a:gd name="connsiteX3" fmla="*/ 26172 w 805158"/>
                                                <a:gd name="connsiteY3" fmla="*/ 390995 h 390995"/>
                                                <a:gd name="connsiteX4" fmla="*/ 0 w 805158"/>
                                                <a:gd name="connsiteY4" fmla="*/ 271477 h 390995"/>
                                                <a:gd name="connsiteX0" fmla="*/ 0 w 805158"/>
                                                <a:gd name="connsiteY0" fmla="*/ 271477 h 390995"/>
                                                <a:gd name="connsiteX1" fmla="*/ 752986 w 805158"/>
                                                <a:gd name="connsiteY1" fmla="*/ 0 h 390995"/>
                                                <a:gd name="connsiteX2" fmla="*/ 805158 w 805158"/>
                                                <a:gd name="connsiteY2" fmla="*/ 104799 h 390995"/>
                                                <a:gd name="connsiteX3" fmla="*/ 26172 w 805158"/>
                                                <a:gd name="connsiteY3" fmla="*/ 390995 h 390995"/>
                                                <a:gd name="connsiteX4" fmla="*/ 0 w 805158"/>
                                                <a:gd name="connsiteY4" fmla="*/ 271477 h 390995"/>
                                              </a:gdLst>
                                              <a:ahLst/>
                                              <a:cxnLst>
                                                <a:cxn ang="0">
                                                  <a:pos x="connsiteX0" y="connsiteY0"/>
                                                </a:cxn>
                                                <a:cxn ang="0">
                                                  <a:pos x="connsiteX1" y="connsiteY1"/>
                                                </a:cxn>
                                                <a:cxn ang="0">
                                                  <a:pos x="connsiteX2" y="connsiteY2"/>
                                                </a:cxn>
                                                <a:cxn ang="0">
                                                  <a:pos x="connsiteX3" y="connsiteY3"/>
                                                </a:cxn>
                                                <a:cxn ang="0">
                                                  <a:pos x="connsiteX4" y="connsiteY4"/>
                                                </a:cxn>
                                              </a:cxnLst>
                                              <a:rect l="l" t="t" r="r" b="b"/>
                                              <a:pathLst>
                                                <a:path w="805158" h="390995">
                                                  <a:moveTo>
                                                    <a:pt x="0" y="271477"/>
                                                  </a:moveTo>
                                                  <a:lnTo>
                                                    <a:pt x="752986" y="0"/>
                                                  </a:lnTo>
                                                  <a:cubicBezTo>
                                                    <a:pt x="769313" y="36680"/>
                                                    <a:pt x="778816" y="57859"/>
                                                    <a:pt x="805158" y="104799"/>
                                                  </a:cubicBezTo>
                                                  <a:cubicBezTo>
                                                    <a:pt x="429867" y="260174"/>
                                                    <a:pt x="285834" y="295596"/>
                                                    <a:pt x="26172" y="390995"/>
                                                  </a:cubicBezTo>
                                                  <a:lnTo>
                                                    <a:pt x="0" y="271477"/>
                                                  </a:lnTo>
                                                  <a:close/>
                                                </a:path>
                                              </a:pathLst>
                                            </a:custGeom>
                                            <a:solidFill>
                                              <a:srgbClr val="5FF7E5"/>
                                            </a:solidFill>
                                            <a:ln>
                                              <a:noFill/>
                                            </a:ln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15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tlCol="0" anchor="ctr"/>
                                            <a:lstStyle/>
                                            <a:p>
                                              <a:pPr algn="ctr"/>
                                              <a:endParaRPr lang="LID4096"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25" name="Freeform: Shape 124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611DAC69-ABB9-471B-464B-1379BBD635E7}"/>
                                                </a:ext>
                                              </a:extLst>
                                            </p:cNvPr>
                                            <p:cNvSpPr/>
                                            <p:nvPr/>
                                          </p:nvSpPr>
                                          <p:spPr>
                                            <a:xfrm rot="4722753">
                                              <a:off x="599676" y="7814071"/>
                                              <a:ext cx="831472" cy="402811"/>
                                            </a:xfrm>
                                            <a:custGeom>
                                              <a:avLst/>
                                              <a:gdLst>
                                                <a:gd name="connsiteX0" fmla="*/ 0 w 857250"/>
                                                <a:gd name="connsiteY0" fmla="*/ 266700 h 385762"/>
                                                <a:gd name="connsiteX1" fmla="*/ 804863 w 857250"/>
                                                <a:gd name="connsiteY1" fmla="*/ 0 h 385762"/>
                                                <a:gd name="connsiteX2" fmla="*/ 857250 w 857250"/>
                                                <a:gd name="connsiteY2" fmla="*/ 85725 h 385762"/>
                                                <a:gd name="connsiteX3" fmla="*/ 28575 w 857250"/>
                                                <a:gd name="connsiteY3" fmla="*/ 385762 h 385762"/>
                                                <a:gd name="connsiteX4" fmla="*/ 0 w 857250"/>
                                                <a:gd name="connsiteY4" fmla="*/ 266700 h 385762"/>
                                                <a:gd name="connsiteX0" fmla="*/ 0 w 841772"/>
                                                <a:gd name="connsiteY0" fmla="*/ 266700 h 385762"/>
                                                <a:gd name="connsiteX1" fmla="*/ 804863 w 841772"/>
                                                <a:gd name="connsiteY1" fmla="*/ 0 h 385762"/>
                                                <a:gd name="connsiteX2" fmla="*/ 841772 w 841772"/>
                                                <a:gd name="connsiteY2" fmla="*/ 89297 h 385762"/>
                                                <a:gd name="connsiteX3" fmla="*/ 28575 w 841772"/>
                                                <a:gd name="connsiteY3" fmla="*/ 385762 h 385762"/>
                                                <a:gd name="connsiteX4" fmla="*/ 0 w 841772"/>
                                                <a:gd name="connsiteY4" fmla="*/ 266700 h 385762"/>
                                                <a:gd name="connsiteX0" fmla="*/ 0 w 854869"/>
                                                <a:gd name="connsiteY0" fmla="*/ 266700 h 385762"/>
                                                <a:gd name="connsiteX1" fmla="*/ 804863 w 854869"/>
                                                <a:gd name="connsiteY1" fmla="*/ 0 h 385762"/>
                                                <a:gd name="connsiteX2" fmla="*/ 854869 w 854869"/>
                                                <a:gd name="connsiteY2" fmla="*/ 108347 h 385762"/>
                                                <a:gd name="connsiteX3" fmla="*/ 28575 w 854869"/>
                                                <a:gd name="connsiteY3" fmla="*/ 385762 h 385762"/>
                                                <a:gd name="connsiteX4" fmla="*/ 0 w 854869"/>
                                                <a:gd name="connsiteY4" fmla="*/ 266700 h 385762"/>
                                                <a:gd name="connsiteX0" fmla="*/ 0 w 864394"/>
                                                <a:gd name="connsiteY0" fmla="*/ 264318 h 385762"/>
                                                <a:gd name="connsiteX1" fmla="*/ 814388 w 864394"/>
                                                <a:gd name="connsiteY1" fmla="*/ 0 h 385762"/>
                                                <a:gd name="connsiteX2" fmla="*/ 864394 w 864394"/>
                                                <a:gd name="connsiteY2" fmla="*/ 108347 h 385762"/>
                                                <a:gd name="connsiteX3" fmla="*/ 38100 w 864394"/>
                                                <a:gd name="connsiteY3" fmla="*/ 385762 h 385762"/>
                                                <a:gd name="connsiteX4" fmla="*/ 0 w 864394"/>
                                                <a:gd name="connsiteY4" fmla="*/ 264318 h 385762"/>
                                                <a:gd name="connsiteX0" fmla="*/ 0 w 864394"/>
                                                <a:gd name="connsiteY0" fmla="*/ 264318 h 388144"/>
                                                <a:gd name="connsiteX1" fmla="*/ 814388 w 864394"/>
                                                <a:gd name="connsiteY1" fmla="*/ 0 h 388144"/>
                                                <a:gd name="connsiteX2" fmla="*/ 864394 w 864394"/>
                                                <a:gd name="connsiteY2" fmla="*/ 108347 h 388144"/>
                                                <a:gd name="connsiteX3" fmla="*/ 27384 w 864394"/>
                                                <a:gd name="connsiteY3" fmla="*/ 388144 h 388144"/>
                                                <a:gd name="connsiteX4" fmla="*/ 0 w 864394"/>
                                                <a:gd name="connsiteY4" fmla="*/ 264318 h 388144"/>
                                                <a:gd name="connsiteX0" fmla="*/ 0 w 864394"/>
                                                <a:gd name="connsiteY0" fmla="*/ 267382 h 391208"/>
                                                <a:gd name="connsiteX1" fmla="*/ 805290 w 864394"/>
                                                <a:gd name="connsiteY1" fmla="*/ 0 h 391208"/>
                                                <a:gd name="connsiteX2" fmla="*/ 864394 w 864394"/>
                                                <a:gd name="connsiteY2" fmla="*/ 111411 h 391208"/>
                                                <a:gd name="connsiteX3" fmla="*/ 27384 w 864394"/>
                                                <a:gd name="connsiteY3" fmla="*/ 391208 h 391208"/>
                                                <a:gd name="connsiteX4" fmla="*/ 0 w 864394"/>
                                                <a:gd name="connsiteY4" fmla="*/ 267382 h 391208"/>
                                                <a:gd name="connsiteX0" fmla="*/ 0 w 859490"/>
                                                <a:gd name="connsiteY0" fmla="*/ 267382 h 391208"/>
                                                <a:gd name="connsiteX1" fmla="*/ 805290 w 859490"/>
                                                <a:gd name="connsiteY1" fmla="*/ 0 h 391208"/>
                                                <a:gd name="connsiteX2" fmla="*/ 859490 w 859490"/>
                                                <a:gd name="connsiteY2" fmla="*/ 111162 h 391208"/>
                                                <a:gd name="connsiteX3" fmla="*/ 27384 w 859490"/>
                                                <a:gd name="connsiteY3" fmla="*/ 391208 h 391208"/>
                                                <a:gd name="connsiteX4" fmla="*/ 0 w 859490"/>
                                                <a:gd name="connsiteY4" fmla="*/ 267382 h 391208"/>
                                                <a:gd name="connsiteX0" fmla="*/ 0 w 859490"/>
                                                <a:gd name="connsiteY0" fmla="*/ 267382 h 401722"/>
                                                <a:gd name="connsiteX1" fmla="*/ 805290 w 859490"/>
                                                <a:gd name="connsiteY1" fmla="*/ 0 h 401722"/>
                                                <a:gd name="connsiteX2" fmla="*/ 859490 w 859490"/>
                                                <a:gd name="connsiteY2" fmla="*/ 111162 h 401722"/>
                                                <a:gd name="connsiteX3" fmla="*/ 29453 w 859490"/>
                                                <a:gd name="connsiteY3" fmla="*/ 401722 h 401722"/>
                                                <a:gd name="connsiteX4" fmla="*/ 0 w 859490"/>
                                                <a:gd name="connsiteY4" fmla="*/ 267382 h 401722"/>
                                                <a:gd name="connsiteX0" fmla="*/ 0 w 848188"/>
                                                <a:gd name="connsiteY0" fmla="*/ 267382 h 401722"/>
                                                <a:gd name="connsiteX1" fmla="*/ 805290 w 848188"/>
                                                <a:gd name="connsiteY1" fmla="*/ 0 h 401722"/>
                                                <a:gd name="connsiteX2" fmla="*/ 848188 w 848188"/>
                                                <a:gd name="connsiteY2" fmla="*/ 114907 h 401722"/>
                                                <a:gd name="connsiteX3" fmla="*/ 29453 w 848188"/>
                                                <a:gd name="connsiteY3" fmla="*/ 401722 h 401722"/>
                                                <a:gd name="connsiteX4" fmla="*/ 0 w 848188"/>
                                                <a:gd name="connsiteY4" fmla="*/ 267382 h 401722"/>
                                                <a:gd name="connsiteX0" fmla="*/ 0 w 848188"/>
                                                <a:gd name="connsiteY0" fmla="*/ 259506 h 393846"/>
                                                <a:gd name="connsiteX1" fmla="*/ 789083 w 848188"/>
                                                <a:gd name="connsiteY1" fmla="*/ 0 h 393846"/>
                                                <a:gd name="connsiteX2" fmla="*/ 848188 w 848188"/>
                                                <a:gd name="connsiteY2" fmla="*/ 107031 h 393846"/>
                                                <a:gd name="connsiteX3" fmla="*/ 29453 w 848188"/>
                                                <a:gd name="connsiteY3" fmla="*/ 393846 h 393846"/>
                                                <a:gd name="connsiteX4" fmla="*/ 0 w 848188"/>
                                                <a:gd name="connsiteY4" fmla="*/ 259506 h 393846"/>
                                                <a:gd name="connsiteX0" fmla="*/ 0 w 841406"/>
                                                <a:gd name="connsiteY0" fmla="*/ 259506 h 393846"/>
                                                <a:gd name="connsiteX1" fmla="*/ 789083 w 841406"/>
                                                <a:gd name="connsiteY1" fmla="*/ 0 h 393846"/>
                                                <a:gd name="connsiteX2" fmla="*/ 841406 w 841406"/>
                                                <a:gd name="connsiteY2" fmla="*/ 109278 h 393846"/>
                                                <a:gd name="connsiteX3" fmla="*/ 29453 w 841406"/>
                                                <a:gd name="connsiteY3" fmla="*/ 393846 h 393846"/>
                                                <a:gd name="connsiteX4" fmla="*/ 0 w 841406"/>
                                                <a:gd name="connsiteY4" fmla="*/ 259506 h 393846"/>
                                                <a:gd name="connsiteX0" fmla="*/ 0 w 841406"/>
                                                <a:gd name="connsiteY0" fmla="*/ 257252 h 391592"/>
                                                <a:gd name="connsiteX1" fmla="*/ 786067 w 841406"/>
                                                <a:gd name="connsiteY1" fmla="*/ 0 h 391592"/>
                                                <a:gd name="connsiteX2" fmla="*/ 841406 w 841406"/>
                                                <a:gd name="connsiteY2" fmla="*/ 107024 h 391592"/>
                                                <a:gd name="connsiteX3" fmla="*/ 29453 w 841406"/>
                                                <a:gd name="connsiteY3" fmla="*/ 391592 h 391592"/>
                                                <a:gd name="connsiteX4" fmla="*/ 0 w 841406"/>
                                                <a:gd name="connsiteY4" fmla="*/ 257252 h 391592"/>
                                                <a:gd name="connsiteX0" fmla="*/ 0 w 836885"/>
                                                <a:gd name="connsiteY0" fmla="*/ 257252 h 391592"/>
                                                <a:gd name="connsiteX1" fmla="*/ 786067 w 836885"/>
                                                <a:gd name="connsiteY1" fmla="*/ 0 h 391592"/>
                                                <a:gd name="connsiteX2" fmla="*/ 836885 w 836885"/>
                                                <a:gd name="connsiteY2" fmla="*/ 108522 h 391592"/>
                                                <a:gd name="connsiteX3" fmla="*/ 29453 w 836885"/>
                                                <a:gd name="connsiteY3" fmla="*/ 391592 h 391592"/>
                                                <a:gd name="connsiteX4" fmla="*/ 0 w 836885"/>
                                                <a:gd name="connsiteY4" fmla="*/ 257252 h 391592"/>
                                                <a:gd name="connsiteX0" fmla="*/ 0 w 836885"/>
                                                <a:gd name="connsiteY0" fmla="*/ 259131 h 393471"/>
                                                <a:gd name="connsiteX1" fmla="*/ 775252 w 836885"/>
                                                <a:gd name="connsiteY1" fmla="*/ 0 h 393471"/>
                                                <a:gd name="connsiteX2" fmla="*/ 836885 w 836885"/>
                                                <a:gd name="connsiteY2" fmla="*/ 110401 h 393471"/>
                                                <a:gd name="connsiteX3" fmla="*/ 29453 w 836885"/>
                                                <a:gd name="connsiteY3" fmla="*/ 393471 h 393471"/>
                                                <a:gd name="connsiteX4" fmla="*/ 0 w 836885"/>
                                                <a:gd name="connsiteY4" fmla="*/ 259131 h 393471"/>
                                                <a:gd name="connsiteX0" fmla="*/ 0 w 824234"/>
                                                <a:gd name="connsiteY0" fmla="*/ 259131 h 393471"/>
                                                <a:gd name="connsiteX1" fmla="*/ 775252 w 824234"/>
                                                <a:gd name="connsiteY1" fmla="*/ 0 h 393471"/>
                                                <a:gd name="connsiteX2" fmla="*/ 824234 w 824234"/>
                                                <a:gd name="connsiteY2" fmla="*/ 110039 h 393471"/>
                                                <a:gd name="connsiteX3" fmla="*/ 29453 w 824234"/>
                                                <a:gd name="connsiteY3" fmla="*/ 393471 h 393471"/>
                                                <a:gd name="connsiteX4" fmla="*/ 0 w 824234"/>
                                                <a:gd name="connsiteY4" fmla="*/ 259131 h 393471"/>
                                                <a:gd name="connsiteX0" fmla="*/ 0 w 824234"/>
                                                <a:gd name="connsiteY0" fmla="*/ 259131 h 393471"/>
                                                <a:gd name="connsiteX1" fmla="*/ 775252 w 824234"/>
                                                <a:gd name="connsiteY1" fmla="*/ 0 h 393471"/>
                                                <a:gd name="connsiteX2" fmla="*/ 824234 w 824234"/>
                                                <a:gd name="connsiteY2" fmla="*/ 110039 h 393471"/>
                                                <a:gd name="connsiteX3" fmla="*/ 29453 w 824234"/>
                                                <a:gd name="connsiteY3" fmla="*/ 393471 h 393471"/>
                                                <a:gd name="connsiteX4" fmla="*/ 0 w 824234"/>
                                                <a:gd name="connsiteY4" fmla="*/ 259131 h 393471"/>
                                                <a:gd name="connsiteX0" fmla="*/ 0 w 824234"/>
                                                <a:gd name="connsiteY0" fmla="*/ 254903 h 389243"/>
                                                <a:gd name="connsiteX1" fmla="*/ 766392 w 824234"/>
                                                <a:gd name="connsiteY1" fmla="*/ 0 h 389243"/>
                                                <a:gd name="connsiteX2" fmla="*/ 824234 w 824234"/>
                                                <a:gd name="connsiteY2" fmla="*/ 105811 h 389243"/>
                                                <a:gd name="connsiteX3" fmla="*/ 29453 w 824234"/>
                                                <a:gd name="connsiteY3" fmla="*/ 389243 h 389243"/>
                                                <a:gd name="connsiteX4" fmla="*/ 0 w 824234"/>
                                                <a:gd name="connsiteY4" fmla="*/ 254903 h 389243"/>
                                                <a:gd name="connsiteX0" fmla="*/ 0 w 820881"/>
                                                <a:gd name="connsiteY0" fmla="*/ 254903 h 389243"/>
                                                <a:gd name="connsiteX1" fmla="*/ 766392 w 820881"/>
                                                <a:gd name="connsiteY1" fmla="*/ 0 h 389243"/>
                                                <a:gd name="connsiteX2" fmla="*/ 820881 w 820881"/>
                                                <a:gd name="connsiteY2" fmla="*/ 105490 h 389243"/>
                                                <a:gd name="connsiteX3" fmla="*/ 29453 w 820881"/>
                                                <a:gd name="connsiteY3" fmla="*/ 389243 h 389243"/>
                                                <a:gd name="connsiteX4" fmla="*/ 0 w 820881"/>
                                                <a:gd name="connsiteY4" fmla="*/ 254903 h 389243"/>
                                                <a:gd name="connsiteX0" fmla="*/ 0 w 809791"/>
                                                <a:gd name="connsiteY0" fmla="*/ 254903 h 389243"/>
                                                <a:gd name="connsiteX1" fmla="*/ 766392 w 809791"/>
                                                <a:gd name="connsiteY1" fmla="*/ 0 h 389243"/>
                                                <a:gd name="connsiteX2" fmla="*/ 809791 w 809791"/>
                                                <a:gd name="connsiteY2" fmla="*/ 104436 h 389243"/>
                                                <a:gd name="connsiteX3" fmla="*/ 29453 w 809791"/>
                                                <a:gd name="connsiteY3" fmla="*/ 389243 h 389243"/>
                                                <a:gd name="connsiteX4" fmla="*/ 0 w 809791"/>
                                                <a:gd name="connsiteY4" fmla="*/ 254903 h 389243"/>
                                                <a:gd name="connsiteX0" fmla="*/ 0 w 801924"/>
                                                <a:gd name="connsiteY0" fmla="*/ 254903 h 389243"/>
                                                <a:gd name="connsiteX1" fmla="*/ 766392 w 801924"/>
                                                <a:gd name="connsiteY1" fmla="*/ 0 h 389243"/>
                                                <a:gd name="connsiteX2" fmla="*/ 801924 w 801924"/>
                                                <a:gd name="connsiteY2" fmla="*/ 104809 h 389243"/>
                                                <a:gd name="connsiteX3" fmla="*/ 29453 w 801924"/>
                                                <a:gd name="connsiteY3" fmla="*/ 389243 h 389243"/>
                                                <a:gd name="connsiteX4" fmla="*/ 0 w 801924"/>
                                                <a:gd name="connsiteY4" fmla="*/ 254903 h 389243"/>
                                                <a:gd name="connsiteX0" fmla="*/ 0 w 801924"/>
                                                <a:gd name="connsiteY0" fmla="*/ 263918 h 398258"/>
                                                <a:gd name="connsiteX1" fmla="*/ 756504 w 801924"/>
                                                <a:gd name="connsiteY1" fmla="*/ 0 h 398258"/>
                                                <a:gd name="connsiteX2" fmla="*/ 801924 w 801924"/>
                                                <a:gd name="connsiteY2" fmla="*/ 113824 h 398258"/>
                                                <a:gd name="connsiteX3" fmla="*/ 29453 w 801924"/>
                                                <a:gd name="connsiteY3" fmla="*/ 398258 h 398258"/>
                                                <a:gd name="connsiteX4" fmla="*/ 0 w 801924"/>
                                                <a:gd name="connsiteY4" fmla="*/ 263918 h 398258"/>
                                                <a:gd name="connsiteX0" fmla="*/ 0 w 801924"/>
                                                <a:gd name="connsiteY0" fmla="*/ 263918 h 392366"/>
                                                <a:gd name="connsiteX1" fmla="*/ 756504 w 801924"/>
                                                <a:gd name="connsiteY1" fmla="*/ 0 h 392366"/>
                                                <a:gd name="connsiteX2" fmla="*/ 801924 w 801924"/>
                                                <a:gd name="connsiteY2" fmla="*/ 113824 h 392366"/>
                                                <a:gd name="connsiteX3" fmla="*/ 26359 w 801924"/>
                                                <a:gd name="connsiteY3" fmla="*/ 392366 h 392366"/>
                                                <a:gd name="connsiteX4" fmla="*/ 0 w 801924"/>
                                                <a:gd name="connsiteY4" fmla="*/ 263918 h 392366"/>
                                                <a:gd name="connsiteX0" fmla="*/ 0 w 801924"/>
                                                <a:gd name="connsiteY0" fmla="*/ 263918 h 383436"/>
                                                <a:gd name="connsiteX1" fmla="*/ 756504 w 801924"/>
                                                <a:gd name="connsiteY1" fmla="*/ 0 h 383436"/>
                                                <a:gd name="connsiteX2" fmla="*/ 801924 w 801924"/>
                                                <a:gd name="connsiteY2" fmla="*/ 113824 h 383436"/>
                                                <a:gd name="connsiteX3" fmla="*/ 26172 w 801924"/>
                                                <a:gd name="connsiteY3" fmla="*/ 383436 h 383436"/>
                                                <a:gd name="connsiteX4" fmla="*/ 0 w 801924"/>
                                                <a:gd name="connsiteY4" fmla="*/ 263918 h 383436"/>
                                                <a:gd name="connsiteX0" fmla="*/ 0 w 801924"/>
                                                <a:gd name="connsiteY0" fmla="*/ 262299 h 381817"/>
                                                <a:gd name="connsiteX1" fmla="*/ 752250 w 801924"/>
                                                <a:gd name="connsiteY1" fmla="*/ 0 h 381817"/>
                                                <a:gd name="connsiteX2" fmla="*/ 801924 w 801924"/>
                                                <a:gd name="connsiteY2" fmla="*/ 112205 h 381817"/>
                                                <a:gd name="connsiteX3" fmla="*/ 26172 w 801924"/>
                                                <a:gd name="connsiteY3" fmla="*/ 381817 h 381817"/>
                                                <a:gd name="connsiteX4" fmla="*/ 0 w 801924"/>
                                                <a:gd name="connsiteY4" fmla="*/ 262299 h 381817"/>
                                                <a:gd name="connsiteX0" fmla="*/ 0 w 801924"/>
                                                <a:gd name="connsiteY0" fmla="*/ 271477 h 390995"/>
                                                <a:gd name="connsiteX1" fmla="*/ 752986 w 801924"/>
                                                <a:gd name="connsiteY1" fmla="*/ 0 h 390995"/>
                                                <a:gd name="connsiteX2" fmla="*/ 801924 w 801924"/>
                                                <a:gd name="connsiteY2" fmla="*/ 121383 h 390995"/>
                                                <a:gd name="connsiteX3" fmla="*/ 26172 w 801924"/>
                                                <a:gd name="connsiteY3" fmla="*/ 390995 h 390995"/>
                                                <a:gd name="connsiteX4" fmla="*/ 0 w 801924"/>
                                                <a:gd name="connsiteY4" fmla="*/ 271477 h 390995"/>
                                                <a:gd name="connsiteX0" fmla="*/ 0 w 805158"/>
                                                <a:gd name="connsiteY0" fmla="*/ 271477 h 390995"/>
                                                <a:gd name="connsiteX1" fmla="*/ 752986 w 805158"/>
                                                <a:gd name="connsiteY1" fmla="*/ 0 h 390995"/>
                                                <a:gd name="connsiteX2" fmla="*/ 805158 w 805158"/>
                                                <a:gd name="connsiteY2" fmla="*/ 104799 h 390995"/>
                                                <a:gd name="connsiteX3" fmla="*/ 26172 w 805158"/>
                                                <a:gd name="connsiteY3" fmla="*/ 390995 h 390995"/>
                                                <a:gd name="connsiteX4" fmla="*/ 0 w 805158"/>
                                                <a:gd name="connsiteY4" fmla="*/ 271477 h 390995"/>
                                                <a:gd name="connsiteX0" fmla="*/ 0 w 805158"/>
                                                <a:gd name="connsiteY0" fmla="*/ 271477 h 390995"/>
                                                <a:gd name="connsiteX1" fmla="*/ 752986 w 805158"/>
                                                <a:gd name="connsiteY1" fmla="*/ 0 h 390995"/>
                                                <a:gd name="connsiteX2" fmla="*/ 805158 w 805158"/>
                                                <a:gd name="connsiteY2" fmla="*/ 104799 h 390995"/>
                                                <a:gd name="connsiteX3" fmla="*/ 26172 w 805158"/>
                                                <a:gd name="connsiteY3" fmla="*/ 390995 h 390995"/>
                                                <a:gd name="connsiteX4" fmla="*/ 0 w 805158"/>
                                                <a:gd name="connsiteY4" fmla="*/ 271477 h 390995"/>
                                                <a:gd name="connsiteX0" fmla="*/ 0 w 805158"/>
                                                <a:gd name="connsiteY0" fmla="*/ 271477 h 390995"/>
                                                <a:gd name="connsiteX1" fmla="*/ 752986 w 805158"/>
                                                <a:gd name="connsiteY1" fmla="*/ 0 h 390995"/>
                                                <a:gd name="connsiteX2" fmla="*/ 805158 w 805158"/>
                                                <a:gd name="connsiteY2" fmla="*/ 104799 h 390995"/>
                                                <a:gd name="connsiteX3" fmla="*/ 26172 w 805158"/>
                                                <a:gd name="connsiteY3" fmla="*/ 390995 h 390995"/>
                                                <a:gd name="connsiteX4" fmla="*/ 0 w 805158"/>
                                                <a:gd name="connsiteY4" fmla="*/ 271477 h 390995"/>
                                                <a:gd name="connsiteX0" fmla="*/ 0 w 805158"/>
                                                <a:gd name="connsiteY0" fmla="*/ 271477 h 390995"/>
                                                <a:gd name="connsiteX1" fmla="*/ 752986 w 805158"/>
                                                <a:gd name="connsiteY1" fmla="*/ 0 h 390995"/>
                                                <a:gd name="connsiteX2" fmla="*/ 805158 w 805158"/>
                                                <a:gd name="connsiteY2" fmla="*/ 104799 h 390995"/>
                                                <a:gd name="connsiteX3" fmla="*/ 26172 w 805158"/>
                                                <a:gd name="connsiteY3" fmla="*/ 390995 h 390995"/>
                                                <a:gd name="connsiteX4" fmla="*/ 0 w 805158"/>
                                                <a:gd name="connsiteY4" fmla="*/ 271477 h 390995"/>
                                                <a:gd name="connsiteX0" fmla="*/ 0 w 808342"/>
                                                <a:gd name="connsiteY0" fmla="*/ 271477 h 390995"/>
                                                <a:gd name="connsiteX1" fmla="*/ 752986 w 808342"/>
                                                <a:gd name="connsiteY1" fmla="*/ 0 h 390995"/>
                                                <a:gd name="connsiteX2" fmla="*/ 808342 w 808342"/>
                                                <a:gd name="connsiteY2" fmla="*/ 117936 h 390995"/>
                                                <a:gd name="connsiteX3" fmla="*/ 26172 w 808342"/>
                                                <a:gd name="connsiteY3" fmla="*/ 390995 h 390995"/>
                                                <a:gd name="connsiteX4" fmla="*/ 0 w 808342"/>
                                                <a:gd name="connsiteY4" fmla="*/ 271477 h 390995"/>
                                                <a:gd name="connsiteX0" fmla="*/ 0 w 808342"/>
                                                <a:gd name="connsiteY0" fmla="*/ 266005 h 385523"/>
                                                <a:gd name="connsiteX1" fmla="*/ 757756 w 808342"/>
                                                <a:gd name="connsiteY1" fmla="*/ 0 h 385523"/>
                                                <a:gd name="connsiteX2" fmla="*/ 808342 w 808342"/>
                                                <a:gd name="connsiteY2" fmla="*/ 112464 h 385523"/>
                                                <a:gd name="connsiteX3" fmla="*/ 26172 w 808342"/>
                                                <a:gd name="connsiteY3" fmla="*/ 385523 h 385523"/>
                                                <a:gd name="connsiteX4" fmla="*/ 0 w 808342"/>
                                                <a:gd name="connsiteY4" fmla="*/ 266005 h 385523"/>
                                                <a:gd name="connsiteX0" fmla="*/ 0 w 808342"/>
                                                <a:gd name="connsiteY0" fmla="*/ 266005 h 391153"/>
                                                <a:gd name="connsiteX1" fmla="*/ 757756 w 808342"/>
                                                <a:gd name="connsiteY1" fmla="*/ 0 h 391153"/>
                                                <a:gd name="connsiteX2" fmla="*/ 808342 w 808342"/>
                                                <a:gd name="connsiteY2" fmla="*/ 112464 h 391153"/>
                                                <a:gd name="connsiteX3" fmla="*/ 155747 w 808342"/>
                                                <a:gd name="connsiteY3" fmla="*/ 344655 h 391153"/>
                                                <a:gd name="connsiteX4" fmla="*/ 26172 w 808342"/>
                                                <a:gd name="connsiteY4" fmla="*/ 385523 h 391153"/>
                                                <a:gd name="connsiteX5" fmla="*/ 0 w 808342"/>
                                                <a:gd name="connsiteY5" fmla="*/ 266005 h 391153"/>
                                                <a:gd name="connsiteX0" fmla="*/ 0 w 808342"/>
                                                <a:gd name="connsiteY0" fmla="*/ 266005 h 383506"/>
                                                <a:gd name="connsiteX1" fmla="*/ 757756 w 808342"/>
                                                <a:gd name="connsiteY1" fmla="*/ 0 h 383506"/>
                                                <a:gd name="connsiteX2" fmla="*/ 808342 w 808342"/>
                                                <a:gd name="connsiteY2" fmla="*/ 112464 h 383506"/>
                                                <a:gd name="connsiteX3" fmla="*/ 155747 w 808342"/>
                                                <a:gd name="connsiteY3" fmla="*/ 344655 h 383506"/>
                                                <a:gd name="connsiteX4" fmla="*/ 27076 w 808342"/>
                                                <a:gd name="connsiteY4" fmla="*/ 375449 h 383506"/>
                                                <a:gd name="connsiteX5" fmla="*/ 0 w 808342"/>
                                                <a:gd name="connsiteY5" fmla="*/ 266005 h 383506"/>
                                                <a:gd name="connsiteX0" fmla="*/ 0 w 808342"/>
                                                <a:gd name="connsiteY0" fmla="*/ 266005 h 377737"/>
                                                <a:gd name="connsiteX1" fmla="*/ 757756 w 808342"/>
                                                <a:gd name="connsiteY1" fmla="*/ 0 h 377737"/>
                                                <a:gd name="connsiteX2" fmla="*/ 808342 w 808342"/>
                                                <a:gd name="connsiteY2" fmla="*/ 112464 h 377737"/>
                                                <a:gd name="connsiteX3" fmla="*/ 155747 w 808342"/>
                                                <a:gd name="connsiteY3" fmla="*/ 344655 h 377737"/>
                                                <a:gd name="connsiteX4" fmla="*/ 27076 w 808342"/>
                                                <a:gd name="connsiteY4" fmla="*/ 375449 h 377737"/>
                                                <a:gd name="connsiteX5" fmla="*/ 0 w 808342"/>
                                                <a:gd name="connsiteY5" fmla="*/ 266005 h 377737"/>
                                              </a:gdLst>
                                              <a:ahLst/>
                                              <a:cxnLst>
                                                <a:cxn ang="0">
                                                  <a:pos x="connsiteX0" y="connsiteY0"/>
                                                </a:cxn>
                                                <a:cxn ang="0">
                                                  <a:pos x="connsiteX1" y="connsiteY1"/>
                                                </a:cxn>
                                                <a:cxn ang="0">
                                                  <a:pos x="connsiteX2" y="connsiteY2"/>
                                                </a:cxn>
                                                <a:cxn ang="0">
                                                  <a:pos x="connsiteX3" y="connsiteY3"/>
                                                </a:cxn>
                                                <a:cxn ang="0">
                                                  <a:pos x="connsiteX4" y="connsiteY4"/>
                                                </a:cxn>
                                                <a:cxn ang="0">
                                                  <a:pos x="connsiteX5" y="connsiteY5"/>
                                                </a:cxn>
                                              </a:cxnLst>
                                              <a:rect l="l" t="t" r="r" b="b"/>
                                              <a:pathLst>
                                                <a:path w="808342" h="377737">
                                                  <a:moveTo>
                                                    <a:pt x="0" y="266005"/>
                                                  </a:moveTo>
                                                  <a:lnTo>
                                                    <a:pt x="757756" y="0"/>
                                                  </a:lnTo>
                                                  <a:cubicBezTo>
                                                    <a:pt x="774083" y="36680"/>
                                                    <a:pt x="782000" y="65524"/>
                                                    <a:pt x="808342" y="112464"/>
                                                  </a:cubicBezTo>
                                                  <a:cubicBezTo>
                                                    <a:pt x="707402" y="169980"/>
                                                    <a:pt x="286109" y="299145"/>
                                                    <a:pt x="155747" y="344655"/>
                                                  </a:cubicBezTo>
                                                  <a:cubicBezTo>
                                                    <a:pt x="25385" y="390165"/>
                                                    <a:pt x="55147" y="375492"/>
                                                    <a:pt x="27076" y="375449"/>
                                                  </a:cubicBezTo>
                                                  <a:lnTo>
                                                    <a:pt x="0" y="266005"/>
                                                  </a:lnTo>
                                                  <a:close/>
                                                </a:path>
                                              </a:pathLst>
                                            </a:custGeom>
                                            <a:solidFill>
                                              <a:srgbClr val="5FF7E5"/>
                                            </a:solidFill>
                                            <a:ln>
                                              <a:noFill/>
                                            </a:ln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15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tlCol="0" anchor="ctr"/>
                                            <a:lstStyle/>
                                            <a:p>
                                              <a:pPr algn="ctr"/>
                                              <a:endParaRPr lang="LID4096"/>
                                            </a:p>
                                          </p:txBody>
                                        </p:sp>
                                      </p:grpSp>
                                      <p:sp>
                                        <p:nvSpPr>
                                          <p:cNvPr id="127" name="TextBox 126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10C5B767-0665-4123-9ADB-A0C2455B3C01}"/>
                                              </a:ext>
                                            </a:extLst>
                                          </p:cNvPr>
                                          <p:cNvSpPr txBox="1"/>
                                          <p:nvPr/>
                                        </p:nvSpPr>
                                        <p:spPr>
                                          <a:xfrm rot="20720005">
                                            <a:off x="6142280" y="9951086"/>
                                            <a:ext cx="777875" cy="338554"/>
                                          </a:xfrm>
                                          <a:prstGeom prst="rect">
                                            <a:avLst/>
                                          </a:prstGeom>
                                          <a:noFill/>
                                        </p:spPr>
                                        <p:txBody>
                                          <a:bodyPr wrap="square" rtlCol="0">
                                            <a:spAutoFit/>
                                          </a:bodyPr>
                                          <a:lstStyle/>
                                          <a:p>
                                            <a:pPr algn="ctr"/>
                                            <a:r>
                                              <a:rPr lang="en-US" sz="800" b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Aptos Black" panose="020F0502020204030204" pitchFamily="34" charset="0"/>
                                              </a:rPr>
                                              <a:t>Merch fra karrieredag</a:t>
                                            </a:r>
                                            <a:endParaRPr lang="LID4096" sz="800" b="1" dirty="0">
                                              <a:solidFill>
                                                <a:schemeClr val="bg1"/>
                                              </a:solidFill>
                                              <a:latin typeface="Aptos Black" panose="020F0502020204030204" pitchFamily="34" charset="0"/>
                                            </a:endParaRPr>
                                          </a:p>
                                        </p:txBody>
                                      </p:sp>
                                      <p:pic>
                                        <p:nvPicPr>
                                          <p:cNvPr id="2054" name="Picture 6" descr="100,000 Tote Bag Icon Vector Images Depositphotos, 51% OFF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461C3092-398B-50F7-96CB-0221A8B060DE}"/>
                                              </a:ext>
                                            </a:extLst>
                                          </p:cNvPr>
                                          <p:cNvPicPr>
                                            <a:picLocks noChangeAspect="1" noChangeArrowheads="1"/>
                                          </p:cNvPicPr>
                                          <p:nvPr/>
                                        </p:nvPicPr>
                                        <p:blipFill>
                                          <a:blip r:embed="rId9">
                                            <a:lum bright="70000" contrast="-70000"/>
                                            <a:extLst>
                                              <a:ext uri="{BEBA8EAE-BF5A-486C-A8C5-ECC9F3942E4B}">
                                                <a14:imgProps xmlns:a14="http://schemas.microsoft.com/office/drawing/2010/main">
                                                  <a14:imgLayer r:embed="rId10">
                                                    <a14:imgEffect>
                                                      <a14:backgroundRemoval t="8802" b="90000" l="10000" r="90000">
                                                        <a14:foregroundMark x1="41875" y1="51927" x2="41875" y2="51927"/>
                                                        <a14:foregroundMark x1="56510" y1="89792" x2="56510" y2="89792"/>
                                                        <a14:foregroundMark x1="50885" y1="8802" x2="50885" y2="8802"/>
                                                        <a14:backgroundMark x1="32813" y1="28125" x2="32813" y2="28125"/>
                                                      </a14:backgroundRemoval>
                                                    </a14:imgEffect>
                                                  </a14:imgLayer>
                                                </a14:imgProps>
                                              </a:ext>
                                              <a:ext uri="{28A0092B-C50C-407E-A947-70E740481C1C}">
                                                <a14:useLocalDpi xmlns:a14="http://schemas.microsoft.com/office/drawing/2010/main" val="0"/>
                                              </a:ext>
                                            </a:extLst>
                                          </a:blip>
                                          <a:srcRect/>
                                          <a:stretch>
                                            <a:fillRect/>
                                          </a:stretch>
                                        </p:blipFill>
                                        <p:spPr bwMode="auto">
                                          <a:xfrm rot="20535080">
                                            <a:off x="6171352" y="9396072"/>
                                            <a:ext cx="434517" cy="434517"/>
                                          </a:xfrm>
                                          <a:prstGeom prst="rect">
                                            <a:avLst/>
                                          </a:prstGeom>
                                          <a:noFill/>
                                          <a:extLst>
                                            <a:ext uri="{909E8E84-426E-40DD-AFC4-6F175D3DCCD1}">
                                              <a14:hiddenFill xmlns:a14="http://schemas.microsoft.com/office/drawing/2010/main">
                                                <a:solidFill>
                                                  <a:srgbClr val="FFFFFF"/>
                                                </a:solidFill>
                                              </a14:hiddenFill>
                                            </a:ext>
                                          </a:extLst>
                                        </p:spPr>
                                      </p:pic>
                                      <p:sp>
                                        <p:nvSpPr>
                                          <p:cNvPr id="1024" name="Freeform: Shape 1023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3901A396-B615-A378-2302-A04697FC4571}"/>
                                              </a:ext>
                                            </a:extLst>
                                          </p:cNvPr>
                                          <p:cNvSpPr/>
                                          <p:nvPr/>
                                        </p:nvSpPr>
                                        <p:spPr>
                                          <a:xfrm rot="878580">
                                            <a:off x="5363050" y="10365332"/>
                                            <a:ext cx="843413" cy="405107"/>
                                          </a:xfrm>
                                          <a:custGeom>
                                            <a:avLst/>
                                            <a:gdLst>
                                              <a:gd name="connsiteX0" fmla="*/ 0 w 857250"/>
                                              <a:gd name="connsiteY0" fmla="*/ 266700 h 385762"/>
                                              <a:gd name="connsiteX1" fmla="*/ 804863 w 857250"/>
                                              <a:gd name="connsiteY1" fmla="*/ 0 h 385762"/>
                                              <a:gd name="connsiteX2" fmla="*/ 857250 w 857250"/>
                                              <a:gd name="connsiteY2" fmla="*/ 85725 h 385762"/>
                                              <a:gd name="connsiteX3" fmla="*/ 28575 w 857250"/>
                                              <a:gd name="connsiteY3" fmla="*/ 385762 h 385762"/>
                                              <a:gd name="connsiteX4" fmla="*/ 0 w 857250"/>
                                              <a:gd name="connsiteY4" fmla="*/ 266700 h 385762"/>
                                              <a:gd name="connsiteX0" fmla="*/ 0 w 841772"/>
                                              <a:gd name="connsiteY0" fmla="*/ 266700 h 385762"/>
                                              <a:gd name="connsiteX1" fmla="*/ 804863 w 841772"/>
                                              <a:gd name="connsiteY1" fmla="*/ 0 h 385762"/>
                                              <a:gd name="connsiteX2" fmla="*/ 841772 w 841772"/>
                                              <a:gd name="connsiteY2" fmla="*/ 89297 h 385762"/>
                                              <a:gd name="connsiteX3" fmla="*/ 28575 w 841772"/>
                                              <a:gd name="connsiteY3" fmla="*/ 385762 h 385762"/>
                                              <a:gd name="connsiteX4" fmla="*/ 0 w 841772"/>
                                              <a:gd name="connsiteY4" fmla="*/ 266700 h 385762"/>
                                              <a:gd name="connsiteX0" fmla="*/ 0 w 854869"/>
                                              <a:gd name="connsiteY0" fmla="*/ 266700 h 385762"/>
                                              <a:gd name="connsiteX1" fmla="*/ 804863 w 854869"/>
                                              <a:gd name="connsiteY1" fmla="*/ 0 h 385762"/>
                                              <a:gd name="connsiteX2" fmla="*/ 854869 w 854869"/>
                                              <a:gd name="connsiteY2" fmla="*/ 108347 h 385762"/>
                                              <a:gd name="connsiteX3" fmla="*/ 28575 w 854869"/>
                                              <a:gd name="connsiteY3" fmla="*/ 385762 h 385762"/>
                                              <a:gd name="connsiteX4" fmla="*/ 0 w 854869"/>
                                              <a:gd name="connsiteY4" fmla="*/ 266700 h 385762"/>
                                              <a:gd name="connsiteX0" fmla="*/ 0 w 864394"/>
                                              <a:gd name="connsiteY0" fmla="*/ 264318 h 385762"/>
                                              <a:gd name="connsiteX1" fmla="*/ 814388 w 864394"/>
                                              <a:gd name="connsiteY1" fmla="*/ 0 h 385762"/>
                                              <a:gd name="connsiteX2" fmla="*/ 864394 w 864394"/>
                                              <a:gd name="connsiteY2" fmla="*/ 108347 h 385762"/>
                                              <a:gd name="connsiteX3" fmla="*/ 38100 w 864394"/>
                                              <a:gd name="connsiteY3" fmla="*/ 385762 h 385762"/>
                                              <a:gd name="connsiteX4" fmla="*/ 0 w 864394"/>
                                              <a:gd name="connsiteY4" fmla="*/ 264318 h 385762"/>
                                              <a:gd name="connsiteX0" fmla="*/ 0 w 864394"/>
                                              <a:gd name="connsiteY0" fmla="*/ 264318 h 388144"/>
                                              <a:gd name="connsiteX1" fmla="*/ 814388 w 864394"/>
                                              <a:gd name="connsiteY1" fmla="*/ 0 h 388144"/>
                                              <a:gd name="connsiteX2" fmla="*/ 864394 w 864394"/>
                                              <a:gd name="connsiteY2" fmla="*/ 108347 h 388144"/>
                                              <a:gd name="connsiteX3" fmla="*/ 27384 w 864394"/>
                                              <a:gd name="connsiteY3" fmla="*/ 388144 h 388144"/>
                                              <a:gd name="connsiteX4" fmla="*/ 0 w 864394"/>
                                              <a:gd name="connsiteY4" fmla="*/ 264318 h 388144"/>
                                              <a:gd name="connsiteX0" fmla="*/ 0 w 864394"/>
                                              <a:gd name="connsiteY0" fmla="*/ 267382 h 391208"/>
                                              <a:gd name="connsiteX1" fmla="*/ 805290 w 864394"/>
                                              <a:gd name="connsiteY1" fmla="*/ 0 h 391208"/>
                                              <a:gd name="connsiteX2" fmla="*/ 864394 w 864394"/>
                                              <a:gd name="connsiteY2" fmla="*/ 111411 h 391208"/>
                                              <a:gd name="connsiteX3" fmla="*/ 27384 w 864394"/>
                                              <a:gd name="connsiteY3" fmla="*/ 391208 h 391208"/>
                                              <a:gd name="connsiteX4" fmla="*/ 0 w 864394"/>
                                              <a:gd name="connsiteY4" fmla="*/ 267382 h 391208"/>
                                              <a:gd name="connsiteX0" fmla="*/ 0 w 859490"/>
                                              <a:gd name="connsiteY0" fmla="*/ 267382 h 391208"/>
                                              <a:gd name="connsiteX1" fmla="*/ 805290 w 859490"/>
                                              <a:gd name="connsiteY1" fmla="*/ 0 h 391208"/>
                                              <a:gd name="connsiteX2" fmla="*/ 859490 w 859490"/>
                                              <a:gd name="connsiteY2" fmla="*/ 111162 h 391208"/>
                                              <a:gd name="connsiteX3" fmla="*/ 27384 w 859490"/>
                                              <a:gd name="connsiteY3" fmla="*/ 391208 h 391208"/>
                                              <a:gd name="connsiteX4" fmla="*/ 0 w 859490"/>
                                              <a:gd name="connsiteY4" fmla="*/ 267382 h 391208"/>
                                              <a:gd name="connsiteX0" fmla="*/ 0 w 859490"/>
                                              <a:gd name="connsiteY0" fmla="*/ 267382 h 401722"/>
                                              <a:gd name="connsiteX1" fmla="*/ 805290 w 859490"/>
                                              <a:gd name="connsiteY1" fmla="*/ 0 h 401722"/>
                                              <a:gd name="connsiteX2" fmla="*/ 859490 w 859490"/>
                                              <a:gd name="connsiteY2" fmla="*/ 111162 h 401722"/>
                                              <a:gd name="connsiteX3" fmla="*/ 29453 w 859490"/>
                                              <a:gd name="connsiteY3" fmla="*/ 401722 h 401722"/>
                                              <a:gd name="connsiteX4" fmla="*/ 0 w 859490"/>
                                              <a:gd name="connsiteY4" fmla="*/ 267382 h 401722"/>
                                              <a:gd name="connsiteX0" fmla="*/ 0 w 848188"/>
                                              <a:gd name="connsiteY0" fmla="*/ 267382 h 401722"/>
                                              <a:gd name="connsiteX1" fmla="*/ 805290 w 848188"/>
                                              <a:gd name="connsiteY1" fmla="*/ 0 h 401722"/>
                                              <a:gd name="connsiteX2" fmla="*/ 848188 w 848188"/>
                                              <a:gd name="connsiteY2" fmla="*/ 114907 h 401722"/>
                                              <a:gd name="connsiteX3" fmla="*/ 29453 w 848188"/>
                                              <a:gd name="connsiteY3" fmla="*/ 401722 h 401722"/>
                                              <a:gd name="connsiteX4" fmla="*/ 0 w 848188"/>
                                              <a:gd name="connsiteY4" fmla="*/ 267382 h 401722"/>
                                              <a:gd name="connsiteX0" fmla="*/ 0 w 848188"/>
                                              <a:gd name="connsiteY0" fmla="*/ 259506 h 393846"/>
                                              <a:gd name="connsiteX1" fmla="*/ 789083 w 848188"/>
                                              <a:gd name="connsiteY1" fmla="*/ 0 h 393846"/>
                                              <a:gd name="connsiteX2" fmla="*/ 848188 w 848188"/>
                                              <a:gd name="connsiteY2" fmla="*/ 107031 h 393846"/>
                                              <a:gd name="connsiteX3" fmla="*/ 29453 w 848188"/>
                                              <a:gd name="connsiteY3" fmla="*/ 393846 h 393846"/>
                                              <a:gd name="connsiteX4" fmla="*/ 0 w 848188"/>
                                              <a:gd name="connsiteY4" fmla="*/ 259506 h 393846"/>
                                              <a:gd name="connsiteX0" fmla="*/ 0 w 841406"/>
                                              <a:gd name="connsiteY0" fmla="*/ 259506 h 393846"/>
                                              <a:gd name="connsiteX1" fmla="*/ 789083 w 841406"/>
                                              <a:gd name="connsiteY1" fmla="*/ 0 h 393846"/>
                                              <a:gd name="connsiteX2" fmla="*/ 841406 w 841406"/>
                                              <a:gd name="connsiteY2" fmla="*/ 109278 h 393846"/>
                                              <a:gd name="connsiteX3" fmla="*/ 29453 w 841406"/>
                                              <a:gd name="connsiteY3" fmla="*/ 393846 h 393846"/>
                                              <a:gd name="connsiteX4" fmla="*/ 0 w 841406"/>
                                              <a:gd name="connsiteY4" fmla="*/ 259506 h 393846"/>
                                              <a:gd name="connsiteX0" fmla="*/ 0 w 841406"/>
                                              <a:gd name="connsiteY0" fmla="*/ 257252 h 391592"/>
                                              <a:gd name="connsiteX1" fmla="*/ 786067 w 841406"/>
                                              <a:gd name="connsiteY1" fmla="*/ 0 h 391592"/>
                                              <a:gd name="connsiteX2" fmla="*/ 841406 w 841406"/>
                                              <a:gd name="connsiteY2" fmla="*/ 107024 h 391592"/>
                                              <a:gd name="connsiteX3" fmla="*/ 29453 w 841406"/>
                                              <a:gd name="connsiteY3" fmla="*/ 391592 h 391592"/>
                                              <a:gd name="connsiteX4" fmla="*/ 0 w 841406"/>
                                              <a:gd name="connsiteY4" fmla="*/ 257252 h 391592"/>
                                              <a:gd name="connsiteX0" fmla="*/ 0 w 836885"/>
                                              <a:gd name="connsiteY0" fmla="*/ 257252 h 391592"/>
                                              <a:gd name="connsiteX1" fmla="*/ 786067 w 836885"/>
                                              <a:gd name="connsiteY1" fmla="*/ 0 h 391592"/>
                                              <a:gd name="connsiteX2" fmla="*/ 836885 w 836885"/>
                                              <a:gd name="connsiteY2" fmla="*/ 108522 h 391592"/>
                                              <a:gd name="connsiteX3" fmla="*/ 29453 w 836885"/>
                                              <a:gd name="connsiteY3" fmla="*/ 391592 h 391592"/>
                                              <a:gd name="connsiteX4" fmla="*/ 0 w 836885"/>
                                              <a:gd name="connsiteY4" fmla="*/ 257252 h 391592"/>
                                              <a:gd name="connsiteX0" fmla="*/ 0 w 836885"/>
                                              <a:gd name="connsiteY0" fmla="*/ 259131 h 393471"/>
                                              <a:gd name="connsiteX1" fmla="*/ 775252 w 836885"/>
                                              <a:gd name="connsiteY1" fmla="*/ 0 h 393471"/>
                                              <a:gd name="connsiteX2" fmla="*/ 836885 w 836885"/>
                                              <a:gd name="connsiteY2" fmla="*/ 110401 h 393471"/>
                                              <a:gd name="connsiteX3" fmla="*/ 29453 w 836885"/>
                                              <a:gd name="connsiteY3" fmla="*/ 393471 h 393471"/>
                                              <a:gd name="connsiteX4" fmla="*/ 0 w 836885"/>
                                              <a:gd name="connsiteY4" fmla="*/ 259131 h 393471"/>
                                              <a:gd name="connsiteX0" fmla="*/ 0 w 824234"/>
                                              <a:gd name="connsiteY0" fmla="*/ 259131 h 393471"/>
                                              <a:gd name="connsiteX1" fmla="*/ 775252 w 824234"/>
                                              <a:gd name="connsiteY1" fmla="*/ 0 h 393471"/>
                                              <a:gd name="connsiteX2" fmla="*/ 824234 w 824234"/>
                                              <a:gd name="connsiteY2" fmla="*/ 110039 h 393471"/>
                                              <a:gd name="connsiteX3" fmla="*/ 29453 w 824234"/>
                                              <a:gd name="connsiteY3" fmla="*/ 393471 h 393471"/>
                                              <a:gd name="connsiteX4" fmla="*/ 0 w 824234"/>
                                              <a:gd name="connsiteY4" fmla="*/ 259131 h 393471"/>
                                              <a:gd name="connsiteX0" fmla="*/ 0 w 824234"/>
                                              <a:gd name="connsiteY0" fmla="*/ 259131 h 393471"/>
                                              <a:gd name="connsiteX1" fmla="*/ 775252 w 824234"/>
                                              <a:gd name="connsiteY1" fmla="*/ 0 h 393471"/>
                                              <a:gd name="connsiteX2" fmla="*/ 824234 w 824234"/>
                                              <a:gd name="connsiteY2" fmla="*/ 110039 h 393471"/>
                                              <a:gd name="connsiteX3" fmla="*/ 29453 w 824234"/>
                                              <a:gd name="connsiteY3" fmla="*/ 393471 h 393471"/>
                                              <a:gd name="connsiteX4" fmla="*/ 0 w 824234"/>
                                              <a:gd name="connsiteY4" fmla="*/ 259131 h 393471"/>
                                              <a:gd name="connsiteX0" fmla="*/ 0 w 824234"/>
                                              <a:gd name="connsiteY0" fmla="*/ 254903 h 389243"/>
                                              <a:gd name="connsiteX1" fmla="*/ 766392 w 824234"/>
                                              <a:gd name="connsiteY1" fmla="*/ 0 h 389243"/>
                                              <a:gd name="connsiteX2" fmla="*/ 824234 w 824234"/>
                                              <a:gd name="connsiteY2" fmla="*/ 105811 h 389243"/>
                                              <a:gd name="connsiteX3" fmla="*/ 29453 w 824234"/>
                                              <a:gd name="connsiteY3" fmla="*/ 389243 h 389243"/>
                                              <a:gd name="connsiteX4" fmla="*/ 0 w 824234"/>
                                              <a:gd name="connsiteY4" fmla="*/ 254903 h 389243"/>
                                              <a:gd name="connsiteX0" fmla="*/ 0 w 820881"/>
                                              <a:gd name="connsiteY0" fmla="*/ 254903 h 389243"/>
                                              <a:gd name="connsiteX1" fmla="*/ 766392 w 820881"/>
                                              <a:gd name="connsiteY1" fmla="*/ 0 h 389243"/>
                                              <a:gd name="connsiteX2" fmla="*/ 820881 w 820881"/>
                                              <a:gd name="connsiteY2" fmla="*/ 105490 h 389243"/>
                                              <a:gd name="connsiteX3" fmla="*/ 29453 w 820881"/>
                                              <a:gd name="connsiteY3" fmla="*/ 389243 h 389243"/>
                                              <a:gd name="connsiteX4" fmla="*/ 0 w 820881"/>
                                              <a:gd name="connsiteY4" fmla="*/ 254903 h 389243"/>
                                              <a:gd name="connsiteX0" fmla="*/ 0 w 809791"/>
                                              <a:gd name="connsiteY0" fmla="*/ 254903 h 389243"/>
                                              <a:gd name="connsiteX1" fmla="*/ 766392 w 809791"/>
                                              <a:gd name="connsiteY1" fmla="*/ 0 h 389243"/>
                                              <a:gd name="connsiteX2" fmla="*/ 809791 w 809791"/>
                                              <a:gd name="connsiteY2" fmla="*/ 104436 h 389243"/>
                                              <a:gd name="connsiteX3" fmla="*/ 29453 w 809791"/>
                                              <a:gd name="connsiteY3" fmla="*/ 389243 h 389243"/>
                                              <a:gd name="connsiteX4" fmla="*/ 0 w 809791"/>
                                              <a:gd name="connsiteY4" fmla="*/ 254903 h 389243"/>
                                              <a:gd name="connsiteX0" fmla="*/ 0 w 801924"/>
                                              <a:gd name="connsiteY0" fmla="*/ 254903 h 389243"/>
                                              <a:gd name="connsiteX1" fmla="*/ 766392 w 801924"/>
                                              <a:gd name="connsiteY1" fmla="*/ 0 h 389243"/>
                                              <a:gd name="connsiteX2" fmla="*/ 801924 w 801924"/>
                                              <a:gd name="connsiteY2" fmla="*/ 104809 h 389243"/>
                                              <a:gd name="connsiteX3" fmla="*/ 29453 w 801924"/>
                                              <a:gd name="connsiteY3" fmla="*/ 389243 h 389243"/>
                                              <a:gd name="connsiteX4" fmla="*/ 0 w 801924"/>
                                              <a:gd name="connsiteY4" fmla="*/ 254903 h 389243"/>
                                              <a:gd name="connsiteX0" fmla="*/ 0 w 801924"/>
                                              <a:gd name="connsiteY0" fmla="*/ 263918 h 398258"/>
                                              <a:gd name="connsiteX1" fmla="*/ 756504 w 801924"/>
                                              <a:gd name="connsiteY1" fmla="*/ 0 h 398258"/>
                                              <a:gd name="connsiteX2" fmla="*/ 801924 w 801924"/>
                                              <a:gd name="connsiteY2" fmla="*/ 113824 h 398258"/>
                                              <a:gd name="connsiteX3" fmla="*/ 29453 w 801924"/>
                                              <a:gd name="connsiteY3" fmla="*/ 398258 h 398258"/>
                                              <a:gd name="connsiteX4" fmla="*/ 0 w 801924"/>
                                              <a:gd name="connsiteY4" fmla="*/ 263918 h 398258"/>
                                              <a:gd name="connsiteX0" fmla="*/ 0 w 801924"/>
                                              <a:gd name="connsiteY0" fmla="*/ 263918 h 392366"/>
                                              <a:gd name="connsiteX1" fmla="*/ 756504 w 801924"/>
                                              <a:gd name="connsiteY1" fmla="*/ 0 h 392366"/>
                                              <a:gd name="connsiteX2" fmla="*/ 801924 w 801924"/>
                                              <a:gd name="connsiteY2" fmla="*/ 113824 h 392366"/>
                                              <a:gd name="connsiteX3" fmla="*/ 26359 w 801924"/>
                                              <a:gd name="connsiteY3" fmla="*/ 392366 h 392366"/>
                                              <a:gd name="connsiteX4" fmla="*/ 0 w 801924"/>
                                              <a:gd name="connsiteY4" fmla="*/ 263918 h 392366"/>
                                              <a:gd name="connsiteX0" fmla="*/ 0 w 801924"/>
                                              <a:gd name="connsiteY0" fmla="*/ 263918 h 383436"/>
                                              <a:gd name="connsiteX1" fmla="*/ 756504 w 801924"/>
                                              <a:gd name="connsiteY1" fmla="*/ 0 h 383436"/>
                                              <a:gd name="connsiteX2" fmla="*/ 801924 w 801924"/>
                                              <a:gd name="connsiteY2" fmla="*/ 113824 h 383436"/>
                                              <a:gd name="connsiteX3" fmla="*/ 26172 w 801924"/>
                                              <a:gd name="connsiteY3" fmla="*/ 383436 h 383436"/>
                                              <a:gd name="connsiteX4" fmla="*/ 0 w 801924"/>
                                              <a:gd name="connsiteY4" fmla="*/ 263918 h 383436"/>
                                              <a:gd name="connsiteX0" fmla="*/ 0 w 801924"/>
                                              <a:gd name="connsiteY0" fmla="*/ 262299 h 381817"/>
                                              <a:gd name="connsiteX1" fmla="*/ 752250 w 801924"/>
                                              <a:gd name="connsiteY1" fmla="*/ 0 h 381817"/>
                                              <a:gd name="connsiteX2" fmla="*/ 801924 w 801924"/>
                                              <a:gd name="connsiteY2" fmla="*/ 112205 h 381817"/>
                                              <a:gd name="connsiteX3" fmla="*/ 26172 w 801924"/>
                                              <a:gd name="connsiteY3" fmla="*/ 381817 h 381817"/>
                                              <a:gd name="connsiteX4" fmla="*/ 0 w 801924"/>
                                              <a:gd name="connsiteY4" fmla="*/ 262299 h 381817"/>
                                              <a:gd name="connsiteX0" fmla="*/ 0 w 801924"/>
                                              <a:gd name="connsiteY0" fmla="*/ 260372 h 379890"/>
                                              <a:gd name="connsiteX1" fmla="*/ 749276 w 801924"/>
                                              <a:gd name="connsiteY1" fmla="*/ 0 h 379890"/>
                                              <a:gd name="connsiteX2" fmla="*/ 801924 w 801924"/>
                                              <a:gd name="connsiteY2" fmla="*/ 110278 h 379890"/>
                                              <a:gd name="connsiteX3" fmla="*/ 26172 w 801924"/>
                                              <a:gd name="connsiteY3" fmla="*/ 379890 h 379890"/>
                                              <a:gd name="connsiteX4" fmla="*/ 0 w 801924"/>
                                              <a:gd name="connsiteY4" fmla="*/ 260372 h 379890"/>
                                              <a:gd name="connsiteX0" fmla="*/ 0 w 797818"/>
                                              <a:gd name="connsiteY0" fmla="*/ 260372 h 379890"/>
                                              <a:gd name="connsiteX1" fmla="*/ 749276 w 797818"/>
                                              <a:gd name="connsiteY1" fmla="*/ 0 h 379890"/>
                                              <a:gd name="connsiteX2" fmla="*/ 797818 w 797818"/>
                                              <a:gd name="connsiteY2" fmla="*/ 107882 h 379890"/>
                                              <a:gd name="connsiteX3" fmla="*/ 26172 w 797818"/>
                                              <a:gd name="connsiteY3" fmla="*/ 379890 h 379890"/>
                                              <a:gd name="connsiteX4" fmla="*/ 0 w 797818"/>
                                              <a:gd name="connsiteY4" fmla="*/ 260372 h 379890"/>
                                              <a:gd name="connsiteX0" fmla="*/ 0 w 793143"/>
                                              <a:gd name="connsiteY0" fmla="*/ 260372 h 379890"/>
                                              <a:gd name="connsiteX1" fmla="*/ 749276 w 793143"/>
                                              <a:gd name="connsiteY1" fmla="*/ 0 h 379890"/>
                                              <a:gd name="connsiteX2" fmla="*/ 793143 w 793143"/>
                                              <a:gd name="connsiteY2" fmla="*/ 103328 h 379890"/>
                                              <a:gd name="connsiteX3" fmla="*/ 26172 w 793143"/>
                                              <a:gd name="connsiteY3" fmla="*/ 379890 h 379890"/>
                                              <a:gd name="connsiteX4" fmla="*/ 0 w 793143"/>
                                              <a:gd name="connsiteY4" fmla="*/ 260372 h 379890"/>
                                              <a:gd name="connsiteX0" fmla="*/ 0 w 794796"/>
                                              <a:gd name="connsiteY0" fmla="*/ 260372 h 379890"/>
                                              <a:gd name="connsiteX1" fmla="*/ 749276 w 794796"/>
                                              <a:gd name="connsiteY1" fmla="*/ 0 h 379890"/>
                                              <a:gd name="connsiteX2" fmla="*/ 794796 w 794796"/>
                                              <a:gd name="connsiteY2" fmla="*/ 105206 h 379890"/>
                                              <a:gd name="connsiteX3" fmla="*/ 26172 w 794796"/>
                                              <a:gd name="connsiteY3" fmla="*/ 379890 h 379890"/>
                                              <a:gd name="connsiteX4" fmla="*/ 0 w 794796"/>
                                              <a:gd name="connsiteY4" fmla="*/ 260372 h 379890"/>
                                              <a:gd name="connsiteX0" fmla="*/ 0 w 794796"/>
                                              <a:gd name="connsiteY0" fmla="*/ 260372 h 379890"/>
                                              <a:gd name="connsiteX1" fmla="*/ 749276 w 794796"/>
                                              <a:gd name="connsiteY1" fmla="*/ 0 h 379890"/>
                                              <a:gd name="connsiteX2" fmla="*/ 794796 w 794796"/>
                                              <a:gd name="connsiteY2" fmla="*/ 105206 h 379890"/>
                                              <a:gd name="connsiteX3" fmla="*/ 26172 w 794796"/>
                                              <a:gd name="connsiteY3" fmla="*/ 379890 h 379890"/>
                                              <a:gd name="connsiteX4" fmla="*/ 0 w 794796"/>
                                              <a:gd name="connsiteY4" fmla="*/ 260372 h 379890"/>
                                            </a:gdLst>
                                            <a:ahLst/>
                                            <a:cxnLst>
                                              <a:cxn ang="0">
                                                <a:pos x="connsiteX0" y="connsiteY0"/>
                                              </a:cxn>
                                              <a:cxn ang="0">
                                                <a:pos x="connsiteX1" y="connsiteY1"/>
                                              </a:cxn>
                                              <a:cxn ang="0">
                                                <a:pos x="connsiteX2" y="connsiteY2"/>
                                              </a:cxn>
                                              <a:cxn ang="0">
                                                <a:pos x="connsiteX3" y="connsiteY3"/>
                                              </a:cxn>
                                              <a:cxn ang="0">
                                                <a:pos x="connsiteX4" y="connsiteY4"/>
                                              </a:cxn>
                                            </a:cxnLst>
                                            <a:rect l="l" t="t" r="r" b="b"/>
                                            <a:pathLst>
                                              <a:path w="794796" h="379890">
                                                <a:moveTo>
                                                  <a:pt x="0" y="260372"/>
                                                </a:moveTo>
                                                <a:lnTo>
                                                  <a:pt x="749276" y="0"/>
                                                </a:lnTo>
                                                <a:cubicBezTo>
                                                  <a:pt x="765603" y="36680"/>
                                                  <a:pt x="775485" y="54129"/>
                                                  <a:pt x="794796" y="105206"/>
                                                </a:cubicBezTo>
                                                <a:lnTo>
                                                  <a:pt x="26172" y="379890"/>
                                                </a:lnTo>
                                                <a:lnTo>
                                                  <a:pt x="0" y="260372"/>
                                                </a:lnTo>
                                                <a:close/>
                                              </a:path>
                                            </a:pathLst>
                                          </a:custGeom>
                                          <a:solidFill>
                                            <a:srgbClr val="C00000"/>
                                          </a:solidFill>
                                          <a:ln>
                                            <a:noFill/>
                                          </a:ln>
                                        </p:spPr>
                                        <p:style>
                                          <a:lnRef idx="2">
                                            <a:schemeClr val="accent1">
                                              <a:shade val="15000"/>
                                            </a:schemeClr>
                                          </a:lnRef>
                                          <a:fillRef idx="1">
                                            <a:schemeClr val="accent1"/>
                                          </a:fillRef>
                                          <a:effectRef idx="0">
                                            <a:schemeClr val="accent1"/>
                                          </a:effectRef>
                                          <a:fontRef idx="minor">
                                            <a:schemeClr val="lt1"/>
                                          </a:fontRef>
                                        </p:style>
                                        <p:txBody>
                                          <a:bodyPr rtlCol="0" anchor="ctr"/>
                                          <a:lstStyle/>
                                          <a:p>
                                            <a:pPr algn="ctr"/>
                                            <a:endParaRPr lang="LID4096" dirty="0"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025" name="Freeform: Shape 102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C6442674-5CE9-C3F9-1A4C-B52F77C9D6F2}"/>
                                              </a:ext>
                                            </a:extLst>
                                          </p:cNvPr>
                                          <p:cNvSpPr/>
                                          <p:nvPr/>
                                        </p:nvSpPr>
                                        <p:spPr>
                                          <a:xfrm rot="2095519">
                                            <a:off x="3656321" y="10229311"/>
                                            <a:ext cx="806735" cy="386922"/>
                                          </a:xfrm>
                                          <a:custGeom>
                                            <a:avLst/>
                                            <a:gdLst>
                                              <a:gd name="connsiteX0" fmla="*/ 0 w 857250"/>
                                              <a:gd name="connsiteY0" fmla="*/ 266700 h 385762"/>
                                              <a:gd name="connsiteX1" fmla="*/ 804863 w 857250"/>
                                              <a:gd name="connsiteY1" fmla="*/ 0 h 385762"/>
                                              <a:gd name="connsiteX2" fmla="*/ 857250 w 857250"/>
                                              <a:gd name="connsiteY2" fmla="*/ 85725 h 385762"/>
                                              <a:gd name="connsiteX3" fmla="*/ 28575 w 857250"/>
                                              <a:gd name="connsiteY3" fmla="*/ 385762 h 385762"/>
                                              <a:gd name="connsiteX4" fmla="*/ 0 w 857250"/>
                                              <a:gd name="connsiteY4" fmla="*/ 266700 h 385762"/>
                                              <a:gd name="connsiteX0" fmla="*/ 0 w 841772"/>
                                              <a:gd name="connsiteY0" fmla="*/ 266700 h 385762"/>
                                              <a:gd name="connsiteX1" fmla="*/ 804863 w 841772"/>
                                              <a:gd name="connsiteY1" fmla="*/ 0 h 385762"/>
                                              <a:gd name="connsiteX2" fmla="*/ 841772 w 841772"/>
                                              <a:gd name="connsiteY2" fmla="*/ 89297 h 385762"/>
                                              <a:gd name="connsiteX3" fmla="*/ 28575 w 841772"/>
                                              <a:gd name="connsiteY3" fmla="*/ 385762 h 385762"/>
                                              <a:gd name="connsiteX4" fmla="*/ 0 w 841772"/>
                                              <a:gd name="connsiteY4" fmla="*/ 266700 h 385762"/>
                                              <a:gd name="connsiteX0" fmla="*/ 0 w 854869"/>
                                              <a:gd name="connsiteY0" fmla="*/ 266700 h 385762"/>
                                              <a:gd name="connsiteX1" fmla="*/ 804863 w 854869"/>
                                              <a:gd name="connsiteY1" fmla="*/ 0 h 385762"/>
                                              <a:gd name="connsiteX2" fmla="*/ 854869 w 854869"/>
                                              <a:gd name="connsiteY2" fmla="*/ 108347 h 385762"/>
                                              <a:gd name="connsiteX3" fmla="*/ 28575 w 854869"/>
                                              <a:gd name="connsiteY3" fmla="*/ 385762 h 385762"/>
                                              <a:gd name="connsiteX4" fmla="*/ 0 w 854869"/>
                                              <a:gd name="connsiteY4" fmla="*/ 266700 h 385762"/>
                                              <a:gd name="connsiteX0" fmla="*/ 0 w 864394"/>
                                              <a:gd name="connsiteY0" fmla="*/ 264318 h 385762"/>
                                              <a:gd name="connsiteX1" fmla="*/ 814388 w 864394"/>
                                              <a:gd name="connsiteY1" fmla="*/ 0 h 385762"/>
                                              <a:gd name="connsiteX2" fmla="*/ 864394 w 864394"/>
                                              <a:gd name="connsiteY2" fmla="*/ 108347 h 385762"/>
                                              <a:gd name="connsiteX3" fmla="*/ 38100 w 864394"/>
                                              <a:gd name="connsiteY3" fmla="*/ 385762 h 385762"/>
                                              <a:gd name="connsiteX4" fmla="*/ 0 w 864394"/>
                                              <a:gd name="connsiteY4" fmla="*/ 264318 h 385762"/>
                                              <a:gd name="connsiteX0" fmla="*/ 0 w 864394"/>
                                              <a:gd name="connsiteY0" fmla="*/ 264318 h 388144"/>
                                              <a:gd name="connsiteX1" fmla="*/ 814388 w 864394"/>
                                              <a:gd name="connsiteY1" fmla="*/ 0 h 388144"/>
                                              <a:gd name="connsiteX2" fmla="*/ 864394 w 864394"/>
                                              <a:gd name="connsiteY2" fmla="*/ 108347 h 388144"/>
                                              <a:gd name="connsiteX3" fmla="*/ 27384 w 864394"/>
                                              <a:gd name="connsiteY3" fmla="*/ 388144 h 388144"/>
                                              <a:gd name="connsiteX4" fmla="*/ 0 w 864394"/>
                                              <a:gd name="connsiteY4" fmla="*/ 264318 h 388144"/>
                                              <a:gd name="connsiteX0" fmla="*/ 0 w 864394"/>
                                              <a:gd name="connsiteY0" fmla="*/ 267382 h 391208"/>
                                              <a:gd name="connsiteX1" fmla="*/ 805290 w 864394"/>
                                              <a:gd name="connsiteY1" fmla="*/ 0 h 391208"/>
                                              <a:gd name="connsiteX2" fmla="*/ 864394 w 864394"/>
                                              <a:gd name="connsiteY2" fmla="*/ 111411 h 391208"/>
                                              <a:gd name="connsiteX3" fmla="*/ 27384 w 864394"/>
                                              <a:gd name="connsiteY3" fmla="*/ 391208 h 391208"/>
                                              <a:gd name="connsiteX4" fmla="*/ 0 w 864394"/>
                                              <a:gd name="connsiteY4" fmla="*/ 267382 h 391208"/>
                                              <a:gd name="connsiteX0" fmla="*/ 0 w 859490"/>
                                              <a:gd name="connsiteY0" fmla="*/ 267382 h 391208"/>
                                              <a:gd name="connsiteX1" fmla="*/ 805290 w 859490"/>
                                              <a:gd name="connsiteY1" fmla="*/ 0 h 391208"/>
                                              <a:gd name="connsiteX2" fmla="*/ 859490 w 859490"/>
                                              <a:gd name="connsiteY2" fmla="*/ 111162 h 391208"/>
                                              <a:gd name="connsiteX3" fmla="*/ 27384 w 859490"/>
                                              <a:gd name="connsiteY3" fmla="*/ 391208 h 391208"/>
                                              <a:gd name="connsiteX4" fmla="*/ 0 w 859490"/>
                                              <a:gd name="connsiteY4" fmla="*/ 267382 h 391208"/>
                                              <a:gd name="connsiteX0" fmla="*/ 0 w 859490"/>
                                              <a:gd name="connsiteY0" fmla="*/ 267382 h 401722"/>
                                              <a:gd name="connsiteX1" fmla="*/ 805290 w 859490"/>
                                              <a:gd name="connsiteY1" fmla="*/ 0 h 401722"/>
                                              <a:gd name="connsiteX2" fmla="*/ 859490 w 859490"/>
                                              <a:gd name="connsiteY2" fmla="*/ 111162 h 401722"/>
                                              <a:gd name="connsiteX3" fmla="*/ 29453 w 859490"/>
                                              <a:gd name="connsiteY3" fmla="*/ 401722 h 401722"/>
                                              <a:gd name="connsiteX4" fmla="*/ 0 w 859490"/>
                                              <a:gd name="connsiteY4" fmla="*/ 267382 h 401722"/>
                                              <a:gd name="connsiteX0" fmla="*/ 0 w 848188"/>
                                              <a:gd name="connsiteY0" fmla="*/ 267382 h 401722"/>
                                              <a:gd name="connsiteX1" fmla="*/ 805290 w 848188"/>
                                              <a:gd name="connsiteY1" fmla="*/ 0 h 401722"/>
                                              <a:gd name="connsiteX2" fmla="*/ 848188 w 848188"/>
                                              <a:gd name="connsiteY2" fmla="*/ 114907 h 401722"/>
                                              <a:gd name="connsiteX3" fmla="*/ 29453 w 848188"/>
                                              <a:gd name="connsiteY3" fmla="*/ 401722 h 401722"/>
                                              <a:gd name="connsiteX4" fmla="*/ 0 w 848188"/>
                                              <a:gd name="connsiteY4" fmla="*/ 267382 h 401722"/>
                                              <a:gd name="connsiteX0" fmla="*/ 0 w 848188"/>
                                              <a:gd name="connsiteY0" fmla="*/ 259506 h 393846"/>
                                              <a:gd name="connsiteX1" fmla="*/ 789083 w 848188"/>
                                              <a:gd name="connsiteY1" fmla="*/ 0 h 393846"/>
                                              <a:gd name="connsiteX2" fmla="*/ 848188 w 848188"/>
                                              <a:gd name="connsiteY2" fmla="*/ 107031 h 393846"/>
                                              <a:gd name="connsiteX3" fmla="*/ 29453 w 848188"/>
                                              <a:gd name="connsiteY3" fmla="*/ 393846 h 393846"/>
                                              <a:gd name="connsiteX4" fmla="*/ 0 w 848188"/>
                                              <a:gd name="connsiteY4" fmla="*/ 259506 h 393846"/>
                                              <a:gd name="connsiteX0" fmla="*/ 0 w 841406"/>
                                              <a:gd name="connsiteY0" fmla="*/ 259506 h 393846"/>
                                              <a:gd name="connsiteX1" fmla="*/ 789083 w 841406"/>
                                              <a:gd name="connsiteY1" fmla="*/ 0 h 393846"/>
                                              <a:gd name="connsiteX2" fmla="*/ 841406 w 841406"/>
                                              <a:gd name="connsiteY2" fmla="*/ 109278 h 393846"/>
                                              <a:gd name="connsiteX3" fmla="*/ 29453 w 841406"/>
                                              <a:gd name="connsiteY3" fmla="*/ 393846 h 393846"/>
                                              <a:gd name="connsiteX4" fmla="*/ 0 w 841406"/>
                                              <a:gd name="connsiteY4" fmla="*/ 259506 h 393846"/>
                                              <a:gd name="connsiteX0" fmla="*/ 0 w 841406"/>
                                              <a:gd name="connsiteY0" fmla="*/ 257252 h 391592"/>
                                              <a:gd name="connsiteX1" fmla="*/ 786067 w 841406"/>
                                              <a:gd name="connsiteY1" fmla="*/ 0 h 391592"/>
                                              <a:gd name="connsiteX2" fmla="*/ 841406 w 841406"/>
                                              <a:gd name="connsiteY2" fmla="*/ 107024 h 391592"/>
                                              <a:gd name="connsiteX3" fmla="*/ 29453 w 841406"/>
                                              <a:gd name="connsiteY3" fmla="*/ 391592 h 391592"/>
                                              <a:gd name="connsiteX4" fmla="*/ 0 w 841406"/>
                                              <a:gd name="connsiteY4" fmla="*/ 257252 h 391592"/>
                                              <a:gd name="connsiteX0" fmla="*/ 0 w 836885"/>
                                              <a:gd name="connsiteY0" fmla="*/ 257252 h 391592"/>
                                              <a:gd name="connsiteX1" fmla="*/ 786067 w 836885"/>
                                              <a:gd name="connsiteY1" fmla="*/ 0 h 391592"/>
                                              <a:gd name="connsiteX2" fmla="*/ 836885 w 836885"/>
                                              <a:gd name="connsiteY2" fmla="*/ 108522 h 391592"/>
                                              <a:gd name="connsiteX3" fmla="*/ 29453 w 836885"/>
                                              <a:gd name="connsiteY3" fmla="*/ 391592 h 391592"/>
                                              <a:gd name="connsiteX4" fmla="*/ 0 w 836885"/>
                                              <a:gd name="connsiteY4" fmla="*/ 257252 h 391592"/>
                                              <a:gd name="connsiteX0" fmla="*/ 0 w 836885"/>
                                              <a:gd name="connsiteY0" fmla="*/ 259131 h 393471"/>
                                              <a:gd name="connsiteX1" fmla="*/ 775252 w 836885"/>
                                              <a:gd name="connsiteY1" fmla="*/ 0 h 393471"/>
                                              <a:gd name="connsiteX2" fmla="*/ 836885 w 836885"/>
                                              <a:gd name="connsiteY2" fmla="*/ 110401 h 393471"/>
                                              <a:gd name="connsiteX3" fmla="*/ 29453 w 836885"/>
                                              <a:gd name="connsiteY3" fmla="*/ 393471 h 393471"/>
                                              <a:gd name="connsiteX4" fmla="*/ 0 w 836885"/>
                                              <a:gd name="connsiteY4" fmla="*/ 259131 h 393471"/>
                                              <a:gd name="connsiteX0" fmla="*/ 0 w 824234"/>
                                              <a:gd name="connsiteY0" fmla="*/ 259131 h 393471"/>
                                              <a:gd name="connsiteX1" fmla="*/ 775252 w 824234"/>
                                              <a:gd name="connsiteY1" fmla="*/ 0 h 393471"/>
                                              <a:gd name="connsiteX2" fmla="*/ 824234 w 824234"/>
                                              <a:gd name="connsiteY2" fmla="*/ 110039 h 393471"/>
                                              <a:gd name="connsiteX3" fmla="*/ 29453 w 824234"/>
                                              <a:gd name="connsiteY3" fmla="*/ 393471 h 393471"/>
                                              <a:gd name="connsiteX4" fmla="*/ 0 w 824234"/>
                                              <a:gd name="connsiteY4" fmla="*/ 259131 h 393471"/>
                                              <a:gd name="connsiteX0" fmla="*/ 0 w 824234"/>
                                              <a:gd name="connsiteY0" fmla="*/ 259131 h 393471"/>
                                              <a:gd name="connsiteX1" fmla="*/ 775252 w 824234"/>
                                              <a:gd name="connsiteY1" fmla="*/ 0 h 393471"/>
                                              <a:gd name="connsiteX2" fmla="*/ 824234 w 824234"/>
                                              <a:gd name="connsiteY2" fmla="*/ 110039 h 393471"/>
                                              <a:gd name="connsiteX3" fmla="*/ 29453 w 824234"/>
                                              <a:gd name="connsiteY3" fmla="*/ 393471 h 393471"/>
                                              <a:gd name="connsiteX4" fmla="*/ 0 w 824234"/>
                                              <a:gd name="connsiteY4" fmla="*/ 259131 h 393471"/>
                                              <a:gd name="connsiteX0" fmla="*/ 0 w 824234"/>
                                              <a:gd name="connsiteY0" fmla="*/ 254903 h 389243"/>
                                              <a:gd name="connsiteX1" fmla="*/ 766392 w 824234"/>
                                              <a:gd name="connsiteY1" fmla="*/ 0 h 389243"/>
                                              <a:gd name="connsiteX2" fmla="*/ 824234 w 824234"/>
                                              <a:gd name="connsiteY2" fmla="*/ 105811 h 389243"/>
                                              <a:gd name="connsiteX3" fmla="*/ 29453 w 824234"/>
                                              <a:gd name="connsiteY3" fmla="*/ 389243 h 389243"/>
                                              <a:gd name="connsiteX4" fmla="*/ 0 w 824234"/>
                                              <a:gd name="connsiteY4" fmla="*/ 254903 h 389243"/>
                                              <a:gd name="connsiteX0" fmla="*/ 0 w 820881"/>
                                              <a:gd name="connsiteY0" fmla="*/ 254903 h 389243"/>
                                              <a:gd name="connsiteX1" fmla="*/ 766392 w 820881"/>
                                              <a:gd name="connsiteY1" fmla="*/ 0 h 389243"/>
                                              <a:gd name="connsiteX2" fmla="*/ 820881 w 820881"/>
                                              <a:gd name="connsiteY2" fmla="*/ 105490 h 389243"/>
                                              <a:gd name="connsiteX3" fmla="*/ 29453 w 820881"/>
                                              <a:gd name="connsiteY3" fmla="*/ 389243 h 389243"/>
                                              <a:gd name="connsiteX4" fmla="*/ 0 w 820881"/>
                                              <a:gd name="connsiteY4" fmla="*/ 254903 h 389243"/>
                                              <a:gd name="connsiteX0" fmla="*/ 0 w 809791"/>
                                              <a:gd name="connsiteY0" fmla="*/ 254903 h 389243"/>
                                              <a:gd name="connsiteX1" fmla="*/ 766392 w 809791"/>
                                              <a:gd name="connsiteY1" fmla="*/ 0 h 389243"/>
                                              <a:gd name="connsiteX2" fmla="*/ 809791 w 809791"/>
                                              <a:gd name="connsiteY2" fmla="*/ 104436 h 389243"/>
                                              <a:gd name="connsiteX3" fmla="*/ 29453 w 809791"/>
                                              <a:gd name="connsiteY3" fmla="*/ 389243 h 389243"/>
                                              <a:gd name="connsiteX4" fmla="*/ 0 w 809791"/>
                                              <a:gd name="connsiteY4" fmla="*/ 254903 h 389243"/>
                                              <a:gd name="connsiteX0" fmla="*/ 0 w 801924"/>
                                              <a:gd name="connsiteY0" fmla="*/ 254903 h 389243"/>
                                              <a:gd name="connsiteX1" fmla="*/ 766392 w 801924"/>
                                              <a:gd name="connsiteY1" fmla="*/ 0 h 389243"/>
                                              <a:gd name="connsiteX2" fmla="*/ 801924 w 801924"/>
                                              <a:gd name="connsiteY2" fmla="*/ 104809 h 389243"/>
                                              <a:gd name="connsiteX3" fmla="*/ 29453 w 801924"/>
                                              <a:gd name="connsiteY3" fmla="*/ 389243 h 389243"/>
                                              <a:gd name="connsiteX4" fmla="*/ 0 w 801924"/>
                                              <a:gd name="connsiteY4" fmla="*/ 254903 h 389243"/>
                                              <a:gd name="connsiteX0" fmla="*/ 0 w 801924"/>
                                              <a:gd name="connsiteY0" fmla="*/ 263918 h 398258"/>
                                              <a:gd name="connsiteX1" fmla="*/ 756504 w 801924"/>
                                              <a:gd name="connsiteY1" fmla="*/ 0 h 398258"/>
                                              <a:gd name="connsiteX2" fmla="*/ 801924 w 801924"/>
                                              <a:gd name="connsiteY2" fmla="*/ 113824 h 398258"/>
                                              <a:gd name="connsiteX3" fmla="*/ 29453 w 801924"/>
                                              <a:gd name="connsiteY3" fmla="*/ 398258 h 398258"/>
                                              <a:gd name="connsiteX4" fmla="*/ 0 w 801924"/>
                                              <a:gd name="connsiteY4" fmla="*/ 263918 h 398258"/>
                                              <a:gd name="connsiteX0" fmla="*/ 0 w 801924"/>
                                              <a:gd name="connsiteY0" fmla="*/ 263918 h 392366"/>
                                              <a:gd name="connsiteX1" fmla="*/ 756504 w 801924"/>
                                              <a:gd name="connsiteY1" fmla="*/ 0 h 392366"/>
                                              <a:gd name="connsiteX2" fmla="*/ 801924 w 801924"/>
                                              <a:gd name="connsiteY2" fmla="*/ 113824 h 392366"/>
                                              <a:gd name="connsiteX3" fmla="*/ 26359 w 801924"/>
                                              <a:gd name="connsiteY3" fmla="*/ 392366 h 392366"/>
                                              <a:gd name="connsiteX4" fmla="*/ 0 w 801924"/>
                                              <a:gd name="connsiteY4" fmla="*/ 263918 h 392366"/>
                                              <a:gd name="connsiteX0" fmla="*/ 0 w 801924"/>
                                              <a:gd name="connsiteY0" fmla="*/ 263918 h 383436"/>
                                              <a:gd name="connsiteX1" fmla="*/ 756504 w 801924"/>
                                              <a:gd name="connsiteY1" fmla="*/ 0 h 383436"/>
                                              <a:gd name="connsiteX2" fmla="*/ 801924 w 801924"/>
                                              <a:gd name="connsiteY2" fmla="*/ 113824 h 383436"/>
                                              <a:gd name="connsiteX3" fmla="*/ 26172 w 801924"/>
                                              <a:gd name="connsiteY3" fmla="*/ 383436 h 383436"/>
                                              <a:gd name="connsiteX4" fmla="*/ 0 w 801924"/>
                                              <a:gd name="connsiteY4" fmla="*/ 263918 h 383436"/>
                                              <a:gd name="connsiteX0" fmla="*/ 0 w 801924"/>
                                              <a:gd name="connsiteY0" fmla="*/ 262299 h 381817"/>
                                              <a:gd name="connsiteX1" fmla="*/ 752250 w 801924"/>
                                              <a:gd name="connsiteY1" fmla="*/ 0 h 381817"/>
                                              <a:gd name="connsiteX2" fmla="*/ 801924 w 801924"/>
                                              <a:gd name="connsiteY2" fmla="*/ 112205 h 381817"/>
                                              <a:gd name="connsiteX3" fmla="*/ 26172 w 801924"/>
                                              <a:gd name="connsiteY3" fmla="*/ 381817 h 381817"/>
                                              <a:gd name="connsiteX4" fmla="*/ 0 w 801924"/>
                                              <a:gd name="connsiteY4" fmla="*/ 262299 h 381817"/>
                                              <a:gd name="connsiteX0" fmla="*/ 0 w 801924"/>
                                              <a:gd name="connsiteY0" fmla="*/ 260372 h 379890"/>
                                              <a:gd name="connsiteX1" fmla="*/ 749276 w 801924"/>
                                              <a:gd name="connsiteY1" fmla="*/ 0 h 379890"/>
                                              <a:gd name="connsiteX2" fmla="*/ 801924 w 801924"/>
                                              <a:gd name="connsiteY2" fmla="*/ 110278 h 379890"/>
                                              <a:gd name="connsiteX3" fmla="*/ 26172 w 801924"/>
                                              <a:gd name="connsiteY3" fmla="*/ 379890 h 379890"/>
                                              <a:gd name="connsiteX4" fmla="*/ 0 w 801924"/>
                                              <a:gd name="connsiteY4" fmla="*/ 260372 h 379890"/>
                                              <a:gd name="connsiteX0" fmla="*/ 0 w 797818"/>
                                              <a:gd name="connsiteY0" fmla="*/ 260372 h 379890"/>
                                              <a:gd name="connsiteX1" fmla="*/ 749276 w 797818"/>
                                              <a:gd name="connsiteY1" fmla="*/ 0 h 379890"/>
                                              <a:gd name="connsiteX2" fmla="*/ 797818 w 797818"/>
                                              <a:gd name="connsiteY2" fmla="*/ 107882 h 379890"/>
                                              <a:gd name="connsiteX3" fmla="*/ 26172 w 797818"/>
                                              <a:gd name="connsiteY3" fmla="*/ 379890 h 379890"/>
                                              <a:gd name="connsiteX4" fmla="*/ 0 w 797818"/>
                                              <a:gd name="connsiteY4" fmla="*/ 260372 h 379890"/>
                                              <a:gd name="connsiteX0" fmla="*/ 0 w 793143"/>
                                              <a:gd name="connsiteY0" fmla="*/ 260372 h 379890"/>
                                              <a:gd name="connsiteX1" fmla="*/ 749276 w 793143"/>
                                              <a:gd name="connsiteY1" fmla="*/ 0 h 379890"/>
                                              <a:gd name="connsiteX2" fmla="*/ 793143 w 793143"/>
                                              <a:gd name="connsiteY2" fmla="*/ 103328 h 379890"/>
                                              <a:gd name="connsiteX3" fmla="*/ 26172 w 793143"/>
                                              <a:gd name="connsiteY3" fmla="*/ 379890 h 379890"/>
                                              <a:gd name="connsiteX4" fmla="*/ 0 w 793143"/>
                                              <a:gd name="connsiteY4" fmla="*/ 260372 h 379890"/>
                                              <a:gd name="connsiteX0" fmla="*/ 0 w 794796"/>
                                              <a:gd name="connsiteY0" fmla="*/ 260372 h 379890"/>
                                              <a:gd name="connsiteX1" fmla="*/ 749276 w 794796"/>
                                              <a:gd name="connsiteY1" fmla="*/ 0 h 379890"/>
                                              <a:gd name="connsiteX2" fmla="*/ 794796 w 794796"/>
                                              <a:gd name="connsiteY2" fmla="*/ 105206 h 379890"/>
                                              <a:gd name="connsiteX3" fmla="*/ 26172 w 794796"/>
                                              <a:gd name="connsiteY3" fmla="*/ 379890 h 379890"/>
                                              <a:gd name="connsiteX4" fmla="*/ 0 w 794796"/>
                                              <a:gd name="connsiteY4" fmla="*/ 260372 h 379890"/>
                                              <a:gd name="connsiteX0" fmla="*/ 0 w 794796"/>
                                              <a:gd name="connsiteY0" fmla="*/ 260372 h 379890"/>
                                              <a:gd name="connsiteX1" fmla="*/ 749276 w 794796"/>
                                              <a:gd name="connsiteY1" fmla="*/ 0 h 379890"/>
                                              <a:gd name="connsiteX2" fmla="*/ 794796 w 794796"/>
                                              <a:gd name="connsiteY2" fmla="*/ 105206 h 379890"/>
                                              <a:gd name="connsiteX3" fmla="*/ 26172 w 794796"/>
                                              <a:gd name="connsiteY3" fmla="*/ 379890 h 379890"/>
                                              <a:gd name="connsiteX4" fmla="*/ 0 w 794796"/>
                                              <a:gd name="connsiteY4" fmla="*/ 260372 h 379890"/>
                                            </a:gdLst>
                                            <a:ahLst/>
                                            <a:cxnLst>
                                              <a:cxn ang="0">
                                                <a:pos x="connsiteX0" y="connsiteY0"/>
                                              </a:cxn>
                                              <a:cxn ang="0">
                                                <a:pos x="connsiteX1" y="connsiteY1"/>
                                              </a:cxn>
                                              <a:cxn ang="0">
                                                <a:pos x="connsiteX2" y="connsiteY2"/>
                                              </a:cxn>
                                              <a:cxn ang="0">
                                                <a:pos x="connsiteX3" y="connsiteY3"/>
                                              </a:cxn>
                                              <a:cxn ang="0">
                                                <a:pos x="connsiteX4" y="connsiteY4"/>
                                              </a:cxn>
                                            </a:cxnLst>
                                            <a:rect l="l" t="t" r="r" b="b"/>
                                            <a:pathLst>
                                              <a:path w="794796" h="379890">
                                                <a:moveTo>
                                                  <a:pt x="0" y="260372"/>
                                                </a:moveTo>
                                                <a:lnTo>
                                                  <a:pt x="749276" y="0"/>
                                                </a:lnTo>
                                                <a:cubicBezTo>
                                                  <a:pt x="765603" y="36680"/>
                                                  <a:pt x="775485" y="54129"/>
                                                  <a:pt x="794796" y="105206"/>
                                                </a:cubicBezTo>
                                                <a:lnTo>
                                                  <a:pt x="26172" y="379890"/>
                                                </a:lnTo>
                                                <a:lnTo>
                                                  <a:pt x="0" y="260372"/>
                                                </a:lnTo>
                                                <a:close/>
                                              </a:path>
                                            </a:pathLst>
                                          </a:custGeom>
                                          <a:solidFill>
                                            <a:srgbClr val="C00000"/>
                                          </a:solidFill>
                                          <a:ln>
                                            <a:noFill/>
                                          </a:ln>
                                        </p:spPr>
                                        <p:style>
                                          <a:lnRef idx="2">
                                            <a:schemeClr val="accent1">
                                              <a:shade val="15000"/>
                                            </a:schemeClr>
                                          </a:lnRef>
                                          <a:fillRef idx="1">
                                            <a:schemeClr val="accent1"/>
                                          </a:fillRef>
                                          <a:effectRef idx="0">
                                            <a:schemeClr val="accent1"/>
                                          </a:effectRef>
                                          <a:fontRef idx="minor">
                                            <a:schemeClr val="lt1"/>
                                          </a:fontRef>
                                        </p:style>
                                        <p:txBody>
                                          <a:bodyPr rtlCol="0" anchor="ctr"/>
                                          <a:lstStyle/>
                                          <a:p>
                                            <a:pPr algn="ctr"/>
                                            <a:endParaRPr lang="LID4096"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027" name="Freeform: Shape 1026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297C2E7B-0E10-B929-7213-A25B765C3503}"/>
                                              </a:ext>
                                            </a:extLst>
                                          </p:cNvPr>
                                          <p:cNvSpPr/>
                                          <p:nvPr/>
                                        </p:nvSpPr>
                                        <p:spPr>
                                          <a:xfrm rot="2725371">
                                            <a:off x="2848377" y="9936926"/>
                                            <a:ext cx="826456" cy="405107"/>
                                          </a:xfrm>
                                          <a:custGeom>
                                            <a:avLst/>
                                            <a:gdLst>
                                              <a:gd name="connsiteX0" fmla="*/ 0 w 857250"/>
                                              <a:gd name="connsiteY0" fmla="*/ 266700 h 385762"/>
                                              <a:gd name="connsiteX1" fmla="*/ 804863 w 857250"/>
                                              <a:gd name="connsiteY1" fmla="*/ 0 h 385762"/>
                                              <a:gd name="connsiteX2" fmla="*/ 857250 w 857250"/>
                                              <a:gd name="connsiteY2" fmla="*/ 85725 h 385762"/>
                                              <a:gd name="connsiteX3" fmla="*/ 28575 w 857250"/>
                                              <a:gd name="connsiteY3" fmla="*/ 385762 h 385762"/>
                                              <a:gd name="connsiteX4" fmla="*/ 0 w 857250"/>
                                              <a:gd name="connsiteY4" fmla="*/ 266700 h 385762"/>
                                              <a:gd name="connsiteX0" fmla="*/ 0 w 841772"/>
                                              <a:gd name="connsiteY0" fmla="*/ 266700 h 385762"/>
                                              <a:gd name="connsiteX1" fmla="*/ 804863 w 841772"/>
                                              <a:gd name="connsiteY1" fmla="*/ 0 h 385762"/>
                                              <a:gd name="connsiteX2" fmla="*/ 841772 w 841772"/>
                                              <a:gd name="connsiteY2" fmla="*/ 89297 h 385762"/>
                                              <a:gd name="connsiteX3" fmla="*/ 28575 w 841772"/>
                                              <a:gd name="connsiteY3" fmla="*/ 385762 h 385762"/>
                                              <a:gd name="connsiteX4" fmla="*/ 0 w 841772"/>
                                              <a:gd name="connsiteY4" fmla="*/ 266700 h 385762"/>
                                              <a:gd name="connsiteX0" fmla="*/ 0 w 854869"/>
                                              <a:gd name="connsiteY0" fmla="*/ 266700 h 385762"/>
                                              <a:gd name="connsiteX1" fmla="*/ 804863 w 854869"/>
                                              <a:gd name="connsiteY1" fmla="*/ 0 h 385762"/>
                                              <a:gd name="connsiteX2" fmla="*/ 854869 w 854869"/>
                                              <a:gd name="connsiteY2" fmla="*/ 108347 h 385762"/>
                                              <a:gd name="connsiteX3" fmla="*/ 28575 w 854869"/>
                                              <a:gd name="connsiteY3" fmla="*/ 385762 h 385762"/>
                                              <a:gd name="connsiteX4" fmla="*/ 0 w 854869"/>
                                              <a:gd name="connsiteY4" fmla="*/ 266700 h 385762"/>
                                              <a:gd name="connsiteX0" fmla="*/ 0 w 864394"/>
                                              <a:gd name="connsiteY0" fmla="*/ 264318 h 385762"/>
                                              <a:gd name="connsiteX1" fmla="*/ 814388 w 864394"/>
                                              <a:gd name="connsiteY1" fmla="*/ 0 h 385762"/>
                                              <a:gd name="connsiteX2" fmla="*/ 864394 w 864394"/>
                                              <a:gd name="connsiteY2" fmla="*/ 108347 h 385762"/>
                                              <a:gd name="connsiteX3" fmla="*/ 38100 w 864394"/>
                                              <a:gd name="connsiteY3" fmla="*/ 385762 h 385762"/>
                                              <a:gd name="connsiteX4" fmla="*/ 0 w 864394"/>
                                              <a:gd name="connsiteY4" fmla="*/ 264318 h 385762"/>
                                              <a:gd name="connsiteX0" fmla="*/ 0 w 864394"/>
                                              <a:gd name="connsiteY0" fmla="*/ 264318 h 388144"/>
                                              <a:gd name="connsiteX1" fmla="*/ 814388 w 864394"/>
                                              <a:gd name="connsiteY1" fmla="*/ 0 h 388144"/>
                                              <a:gd name="connsiteX2" fmla="*/ 864394 w 864394"/>
                                              <a:gd name="connsiteY2" fmla="*/ 108347 h 388144"/>
                                              <a:gd name="connsiteX3" fmla="*/ 27384 w 864394"/>
                                              <a:gd name="connsiteY3" fmla="*/ 388144 h 388144"/>
                                              <a:gd name="connsiteX4" fmla="*/ 0 w 864394"/>
                                              <a:gd name="connsiteY4" fmla="*/ 264318 h 388144"/>
                                              <a:gd name="connsiteX0" fmla="*/ 0 w 864394"/>
                                              <a:gd name="connsiteY0" fmla="*/ 267382 h 391208"/>
                                              <a:gd name="connsiteX1" fmla="*/ 805290 w 864394"/>
                                              <a:gd name="connsiteY1" fmla="*/ 0 h 391208"/>
                                              <a:gd name="connsiteX2" fmla="*/ 864394 w 864394"/>
                                              <a:gd name="connsiteY2" fmla="*/ 111411 h 391208"/>
                                              <a:gd name="connsiteX3" fmla="*/ 27384 w 864394"/>
                                              <a:gd name="connsiteY3" fmla="*/ 391208 h 391208"/>
                                              <a:gd name="connsiteX4" fmla="*/ 0 w 864394"/>
                                              <a:gd name="connsiteY4" fmla="*/ 267382 h 391208"/>
                                              <a:gd name="connsiteX0" fmla="*/ 0 w 859490"/>
                                              <a:gd name="connsiteY0" fmla="*/ 267382 h 391208"/>
                                              <a:gd name="connsiteX1" fmla="*/ 805290 w 859490"/>
                                              <a:gd name="connsiteY1" fmla="*/ 0 h 391208"/>
                                              <a:gd name="connsiteX2" fmla="*/ 859490 w 859490"/>
                                              <a:gd name="connsiteY2" fmla="*/ 111162 h 391208"/>
                                              <a:gd name="connsiteX3" fmla="*/ 27384 w 859490"/>
                                              <a:gd name="connsiteY3" fmla="*/ 391208 h 391208"/>
                                              <a:gd name="connsiteX4" fmla="*/ 0 w 859490"/>
                                              <a:gd name="connsiteY4" fmla="*/ 267382 h 391208"/>
                                              <a:gd name="connsiteX0" fmla="*/ 0 w 859490"/>
                                              <a:gd name="connsiteY0" fmla="*/ 267382 h 401722"/>
                                              <a:gd name="connsiteX1" fmla="*/ 805290 w 859490"/>
                                              <a:gd name="connsiteY1" fmla="*/ 0 h 401722"/>
                                              <a:gd name="connsiteX2" fmla="*/ 859490 w 859490"/>
                                              <a:gd name="connsiteY2" fmla="*/ 111162 h 401722"/>
                                              <a:gd name="connsiteX3" fmla="*/ 29453 w 859490"/>
                                              <a:gd name="connsiteY3" fmla="*/ 401722 h 401722"/>
                                              <a:gd name="connsiteX4" fmla="*/ 0 w 859490"/>
                                              <a:gd name="connsiteY4" fmla="*/ 267382 h 401722"/>
                                              <a:gd name="connsiteX0" fmla="*/ 0 w 848188"/>
                                              <a:gd name="connsiteY0" fmla="*/ 267382 h 401722"/>
                                              <a:gd name="connsiteX1" fmla="*/ 805290 w 848188"/>
                                              <a:gd name="connsiteY1" fmla="*/ 0 h 401722"/>
                                              <a:gd name="connsiteX2" fmla="*/ 848188 w 848188"/>
                                              <a:gd name="connsiteY2" fmla="*/ 114907 h 401722"/>
                                              <a:gd name="connsiteX3" fmla="*/ 29453 w 848188"/>
                                              <a:gd name="connsiteY3" fmla="*/ 401722 h 401722"/>
                                              <a:gd name="connsiteX4" fmla="*/ 0 w 848188"/>
                                              <a:gd name="connsiteY4" fmla="*/ 267382 h 401722"/>
                                              <a:gd name="connsiteX0" fmla="*/ 0 w 848188"/>
                                              <a:gd name="connsiteY0" fmla="*/ 259506 h 393846"/>
                                              <a:gd name="connsiteX1" fmla="*/ 789083 w 848188"/>
                                              <a:gd name="connsiteY1" fmla="*/ 0 h 393846"/>
                                              <a:gd name="connsiteX2" fmla="*/ 848188 w 848188"/>
                                              <a:gd name="connsiteY2" fmla="*/ 107031 h 393846"/>
                                              <a:gd name="connsiteX3" fmla="*/ 29453 w 848188"/>
                                              <a:gd name="connsiteY3" fmla="*/ 393846 h 393846"/>
                                              <a:gd name="connsiteX4" fmla="*/ 0 w 848188"/>
                                              <a:gd name="connsiteY4" fmla="*/ 259506 h 393846"/>
                                              <a:gd name="connsiteX0" fmla="*/ 0 w 841406"/>
                                              <a:gd name="connsiteY0" fmla="*/ 259506 h 393846"/>
                                              <a:gd name="connsiteX1" fmla="*/ 789083 w 841406"/>
                                              <a:gd name="connsiteY1" fmla="*/ 0 h 393846"/>
                                              <a:gd name="connsiteX2" fmla="*/ 841406 w 841406"/>
                                              <a:gd name="connsiteY2" fmla="*/ 109278 h 393846"/>
                                              <a:gd name="connsiteX3" fmla="*/ 29453 w 841406"/>
                                              <a:gd name="connsiteY3" fmla="*/ 393846 h 393846"/>
                                              <a:gd name="connsiteX4" fmla="*/ 0 w 841406"/>
                                              <a:gd name="connsiteY4" fmla="*/ 259506 h 393846"/>
                                              <a:gd name="connsiteX0" fmla="*/ 0 w 841406"/>
                                              <a:gd name="connsiteY0" fmla="*/ 257252 h 391592"/>
                                              <a:gd name="connsiteX1" fmla="*/ 786067 w 841406"/>
                                              <a:gd name="connsiteY1" fmla="*/ 0 h 391592"/>
                                              <a:gd name="connsiteX2" fmla="*/ 841406 w 841406"/>
                                              <a:gd name="connsiteY2" fmla="*/ 107024 h 391592"/>
                                              <a:gd name="connsiteX3" fmla="*/ 29453 w 841406"/>
                                              <a:gd name="connsiteY3" fmla="*/ 391592 h 391592"/>
                                              <a:gd name="connsiteX4" fmla="*/ 0 w 841406"/>
                                              <a:gd name="connsiteY4" fmla="*/ 257252 h 391592"/>
                                              <a:gd name="connsiteX0" fmla="*/ 0 w 836885"/>
                                              <a:gd name="connsiteY0" fmla="*/ 257252 h 391592"/>
                                              <a:gd name="connsiteX1" fmla="*/ 786067 w 836885"/>
                                              <a:gd name="connsiteY1" fmla="*/ 0 h 391592"/>
                                              <a:gd name="connsiteX2" fmla="*/ 836885 w 836885"/>
                                              <a:gd name="connsiteY2" fmla="*/ 108522 h 391592"/>
                                              <a:gd name="connsiteX3" fmla="*/ 29453 w 836885"/>
                                              <a:gd name="connsiteY3" fmla="*/ 391592 h 391592"/>
                                              <a:gd name="connsiteX4" fmla="*/ 0 w 836885"/>
                                              <a:gd name="connsiteY4" fmla="*/ 257252 h 391592"/>
                                              <a:gd name="connsiteX0" fmla="*/ 0 w 836885"/>
                                              <a:gd name="connsiteY0" fmla="*/ 259131 h 393471"/>
                                              <a:gd name="connsiteX1" fmla="*/ 775252 w 836885"/>
                                              <a:gd name="connsiteY1" fmla="*/ 0 h 393471"/>
                                              <a:gd name="connsiteX2" fmla="*/ 836885 w 836885"/>
                                              <a:gd name="connsiteY2" fmla="*/ 110401 h 393471"/>
                                              <a:gd name="connsiteX3" fmla="*/ 29453 w 836885"/>
                                              <a:gd name="connsiteY3" fmla="*/ 393471 h 393471"/>
                                              <a:gd name="connsiteX4" fmla="*/ 0 w 836885"/>
                                              <a:gd name="connsiteY4" fmla="*/ 259131 h 393471"/>
                                              <a:gd name="connsiteX0" fmla="*/ 0 w 824234"/>
                                              <a:gd name="connsiteY0" fmla="*/ 259131 h 393471"/>
                                              <a:gd name="connsiteX1" fmla="*/ 775252 w 824234"/>
                                              <a:gd name="connsiteY1" fmla="*/ 0 h 393471"/>
                                              <a:gd name="connsiteX2" fmla="*/ 824234 w 824234"/>
                                              <a:gd name="connsiteY2" fmla="*/ 110039 h 393471"/>
                                              <a:gd name="connsiteX3" fmla="*/ 29453 w 824234"/>
                                              <a:gd name="connsiteY3" fmla="*/ 393471 h 393471"/>
                                              <a:gd name="connsiteX4" fmla="*/ 0 w 824234"/>
                                              <a:gd name="connsiteY4" fmla="*/ 259131 h 393471"/>
                                              <a:gd name="connsiteX0" fmla="*/ 0 w 824234"/>
                                              <a:gd name="connsiteY0" fmla="*/ 259131 h 393471"/>
                                              <a:gd name="connsiteX1" fmla="*/ 775252 w 824234"/>
                                              <a:gd name="connsiteY1" fmla="*/ 0 h 393471"/>
                                              <a:gd name="connsiteX2" fmla="*/ 824234 w 824234"/>
                                              <a:gd name="connsiteY2" fmla="*/ 110039 h 393471"/>
                                              <a:gd name="connsiteX3" fmla="*/ 29453 w 824234"/>
                                              <a:gd name="connsiteY3" fmla="*/ 393471 h 393471"/>
                                              <a:gd name="connsiteX4" fmla="*/ 0 w 824234"/>
                                              <a:gd name="connsiteY4" fmla="*/ 259131 h 393471"/>
                                              <a:gd name="connsiteX0" fmla="*/ 0 w 824234"/>
                                              <a:gd name="connsiteY0" fmla="*/ 254903 h 389243"/>
                                              <a:gd name="connsiteX1" fmla="*/ 766392 w 824234"/>
                                              <a:gd name="connsiteY1" fmla="*/ 0 h 389243"/>
                                              <a:gd name="connsiteX2" fmla="*/ 824234 w 824234"/>
                                              <a:gd name="connsiteY2" fmla="*/ 105811 h 389243"/>
                                              <a:gd name="connsiteX3" fmla="*/ 29453 w 824234"/>
                                              <a:gd name="connsiteY3" fmla="*/ 389243 h 389243"/>
                                              <a:gd name="connsiteX4" fmla="*/ 0 w 824234"/>
                                              <a:gd name="connsiteY4" fmla="*/ 254903 h 389243"/>
                                              <a:gd name="connsiteX0" fmla="*/ 0 w 820881"/>
                                              <a:gd name="connsiteY0" fmla="*/ 254903 h 389243"/>
                                              <a:gd name="connsiteX1" fmla="*/ 766392 w 820881"/>
                                              <a:gd name="connsiteY1" fmla="*/ 0 h 389243"/>
                                              <a:gd name="connsiteX2" fmla="*/ 820881 w 820881"/>
                                              <a:gd name="connsiteY2" fmla="*/ 105490 h 389243"/>
                                              <a:gd name="connsiteX3" fmla="*/ 29453 w 820881"/>
                                              <a:gd name="connsiteY3" fmla="*/ 389243 h 389243"/>
                                              <a:gd name="connsiteX4" fmla="*/ 0 w 820881"/>
                                              <a:gd name="connsiteY4" fmla="*/ 254903 h 389243"/>
                                              <a:gd name="connsiteX0" fmla="*/ 0 w 809791"/>
                                              <a:gd name="connsiteY0" fmla="*/ 254903 h 389243"/>
                                              <a:gd name="connsiteX1" fmla="*/ 766392 w 809791"/>
                                              <a:gd name="connsiteY1" fmla="*/ 0 h 389243"/>
                                              <a:gd name="connsiteX2" fmla="*/ 809791 w 809791"/>
                                              <a:gd name="connsiteY2" fmla="*/ 104436 h 389243"/>
                                              <a:gd name="connsiteX3" fmla="*/ 29453 w 809791"/>
                                              <a:gd name="connsiteY3" fmla="*/ 389243 h 389243"/>
                                              <a:gd name="connsiteX4" fmla="*/ 0 w 809791"/>
                                              <a:gd name="connsiteY4" fmla="*/ 254903 h 389243"/>
                                              <a:gd name="connsiteX0" fmla="*/ 0 w 801924"/>
                                              <a:gd name="connsiteY0" fmla="*/ 254903 h 389243"/>
                                              <a:gd name="connsiteX1" fmla="*/ 766392 w 801924"/>
                                              <a:gd name="connsiteY1" fmla="*/ 0 h 389243"/>
                                              <a:gd name="connsiteX2" fmla="*/ 801924 w 801924"/>
                                              <a:gd name="connsiteY2" fmla="*/ 104809 h 389243"/>
                                              <a:gd name="connsiteX3" fmla="*/ 29453 w 801924"/>
                                              <a:gd name="connsiteY3" fmla="*/ 389243 h 389243"/>
                                              <a:gd name="connsiteX4" fmla="*/ 0 w 801924"/>
                                              <a:gd name="connsiteY4" fmla="*/ 254903 h 389243"/>
                                              <a:gd name="connsiteX0" fmla="*/ 0 w 801924"/>
                                              <a:gd name="connsiteY0" fmla="*/ 263918 h 398258"/>
                                              <a:gd name="connsiteX1" fmla="*/ 756504 w 801924"/>
                                              <a:gd name="connsiteY1" fmla="*/ 0 h 398258"/>
                                              <a:gd name="connsiteX2" fmla="*/ 801924 w 801924"/>
                                              <a:gd name="connsiteY2" fmla="*/ 113824 h 398258"/>
                                              <a:gd name="connsiteX3" fmla="*/ 29453 w 801924"/>
                                              <a:gd name="connsiteY3" fmla="*/ 398258 h 398258"/>
                                              <a:gd name="connsiteX4" fmla="*/ 0 w 801924"/>
                                              <a:gd name="connsiteY4" fmla="*/ 263918 h 398258"/>
                                              <a:gd name="connsiteX0" fmla="*/ 0 w 801924"/>
                                              <a:gd name="connsiteY0" fmla="*/ 263918 h 392366"/>
                                              <a:gd name="connsiteX1" fmla="*/ 756504 w 801924"/>
                                              <a:gd name="connsiteY1" fmla="*/ 0 h 392366"/>
                                              <a:gd name="connsiteX2" fmla="*/ 801924 w 801924"/>
                                              <a:gd name="connsiteY2" fmla="*/ 113824 h 392366"/>
                                              <a:gd name="connsiteX3" fmla="*/ 26359 w 801924"/>
                                              <a:gd name="connsiteY3" fmla="*/ 392366 h 392366"/>
                                              <a:gd name="connsiteX4" fmla="*/ 0 w 801924"/>
                                              <a:gd name="connsiteY4" fmla="*/ 263918 h 392366"/>
                                              <a:gd name="connsiteX0" fmla="*/ 0 w 801924"/>
                                              <a:gd name="connsiteY0" fmla="*/ 263918 h 383436"/>
                                              <a:gd name="connsiteX1" fmla="*/ 756504 w 801924"/>
                                              <a:gd name="connsiteY1" fmla="*/ 0 h 383436"/>
                                              <a:gd name="connsiteX2" fmla="*/ 801924 w 801924"/>
                                              <a:gd name="connsiteY2" fmla="*/ 113824 h 383436"/>
                                              <a:gd name="connsiteX3" fmla="*/ 26172 w 801924"/>
                                              <a:gd name="connsiteY3" fmla="*/ 383436 h 383436"/>
                                              <a:gd name="connsiteX4" fmla="*/ 0 w 801924"/>
                                              <a:gd name="connsiteY4" fmla="*/ 263918 h 383436"/>
                                              <a:gd name="connsiteX0" fmla="*/ 0 w 801924"/>
                                              <a:gd name="connsiteY0" fmla="*/ 262299 h 381817"/>
                                              <a:gd name="connsiteX1" fmla="*/ 752250 w 801924"/>
                                              <a:gd name="connsiteY1" fmla="*/ 0 h 381817"/>
                                              <a:gd name="connsiteX2" fmla="*/ 801924 w 801924"/>
                                              <a:gd name="connsiteY2" fmla="*/ 112205 h 381817"/>
                                              <a:gd name="connsiteX3" fmla="*/ 26172 w 801924"/>
                                              <a:gd name="connsiteY3" fmla="*/ 381817 h 381817"/>
                                              <a:gd name="connsiteX4" fmla="*/ 0 w 801924"/>
                                              <a:gd name="connsiteY4" fmla="*/ 262299 h 381817"/>
                                              <a:gd name="connsiteX0" fmla="*/ 0 w 801924"/>
                                              <a:gd name="connsiteY0" fmla="*/ 260372 h 379890"/>
                                              <a:gd name="connsiteX1" fmla="*/ 749276 w 801924"/>
                                              <a:gd name="connsiteY1" fmla="*/ 0 h 379890"/>
                                              <a:gd name="connsiteX2" fmla="*/ 801924 w 801924"/>
                                              <a:gd name="connsiteY2" fmla="*/ 110278 h 379890"/>
                                              <a:gd name="connsiteX3" fmla="*/ 26172 w 801924"/>
                                              <a:gd name="connsiteY3" fmla="*/ 379890 h 379890"/>
                                              <a:gd name="connsiteX4" fmla="*/ 0 w 801924"/>
                                              <a:gd name="connsiteY4" fmla="*/ 260372 h 379890"/>
                                              <a:gd name="connsiteX0" fmla="*/ 0 w 797818"/>
                                              <a:gd name="connsiteY0" fmla="*/ 260372 h 379890"/>
                                              <a:gd name="connsiteX1" fmla="*/ 749276 w 797818"/>
                                              <a:gd name="connsiteY1" fmla="*/ 0 h 379890"/>
                                              <a:gd name="connsiteX2" fmla="*/ 797818 w 797818"/>
                                              <a:gd name="connsiteY2" fmla="*/ 107882 h 379890"/>
                                              <a:gd name="connsiteX3" fmla="*/ 26172 w 797818"/>
                                              <a:gd name="connsiteY3" fmla="*/ 379890 h 379890"/>
                                              <a:gd name="connsiteX4" fmla="*/ 0 w 797818"/>
                                              <a:gd name="connsiteY4" fmla="*/ 260372 h 379890"/>
                                              <a:gd name="connsiteX0" fmla="*/ 0 w 793143"/>
                                              <a:gd name="connsiteY0" fmla="*/ 260372 h 379890"/>
                                              <a:gd name="connsiteX1" fmla="*/ 749276 w 793143"/>
                                              <a:gd name="connsiteY1" fmla="*/ 0 h 379890"/>
                                              <a:gd name="connsiteX2" fmla="*/ 793143 w 793143"/>
                                              <a:gd name="connsiteY2" fmla="*/ 103328 h 379890"/>
                                              <a:gd name="connsiteX3" fmla="*/ 26172 w 793143"/>
                                              <a:gd name="connsiteY3" fmla="*/ 379890 h 379890"/>
                                              <a:gd name="connsiteX4" fmla="*/ 0 w 793143"/>
                                              <a:gd name="connsiteY4" fmla="*/ 260372 h 379890"/>
                                              <a:gd name="connsiteX0" fmla="*/ 0 w 794796"/>
                                              <a:gd name="connsiteY0" fmla="*/ 260372 h 379890"/>
                                              <a:gd name="connsiteX1" fmla="*/ 749276 w 794796"/>
                                              <a:gd name="connsiteY1" fmla="*/ 0 h 379890"/>
                                              <a:gd name="connsiteX2" fmla="*/ 794796 w 794796"/>
                                              <a:gd name="connsiteY2" fmla="*/ 105206 h 379890"/>
                                              <a:gd name="connsiteX3" fmla="*/ 26172 w 794796"/>
                                              <a:gd name="connsiteY3" fmla="*/ 379890 h 379890"/>
                                              <a:gd name="connsiteX4" fmla="*/ 0 w 794796"/>
                                              <a:gd name="connsiteY4" fmla="*/ 260372 h 379890"/>
                                              <a:gd name="connsiteX0" fmla="*/ 0 w 794796"/>
                                              <a:gd name="connsiteY0" fmla="*/ 260372 h 379890"/>
                                              <a:gd name="connsiteX1" fmla="*/ 749276 w 794796"/>
                                              <a:gd name="connsiteY1" fmla="*/ 0 h 379890"/>
                                              <a:gd name="connsiteX2" fmla="*/ 794796 w 794796"/>
                                              <a:gd name="connsiteY2" fmla="*/ 105206 h 379890"/>
                                              <a:gd name="connsiteX3" fmla="*/ 26172 w 794796"/>
                                              <a:gd name="connsiteY3" fmla="*/ 379890 h 379890"/>
                                              <a:gd name="connsiteX4" fmla="*/ 0 w 794796"/>
                                              <a:gd name="connsiteY4" fmla="*/ 260372 h 379890"/>
                                            </a:gdLst>
                                            <a:ahLst/>
                                            <a:cxnLst>
                                              <a:cxn ang="0">
                                                <a:pos x="connsiteX0" y="connsiteY0"/>
                                              </a:cxn>
                                              <a:cxn ang="0">
                                                <a:pos x="connsiteX1" y="connsiteY1"/>
                                              </a:cxn>
                                              <a:cxn ang="0">
                                                <a:pos x="connsiteX2" y="connsiteY2"/>
                                              </a:cxn>
                                              <a:cxn ang="0">
                                                <a:pos x="connsiteX3" y="connsiteY3"/>
                                              </a:cxn>
                                              <a:cxn ang="0">
                                                <a:pos x="connsiteX4" y="connsiteY4"/>
                                              </a:cxn>
                                            </a:cxnLst>
                                            <a:rect l="l" t="t" r="r" b="b"/>
                                            <a:pathLst>
                                              <a:path w="794796" h="379890">
                                                <a:moveTo>
                                                  <a:pt x="0" y="260372"/>
                                                </a:moveTo>
                                                <a:lnTo>
                                                  <a:pt x="749276" y="0"/>
                                                </a:lnTo>
                                                <a:cubicBezTo>
                                                  <a:pt x="765603" y="36680"/>
                                                  <a:pt x="775485" y="54129"/>
                                                  <a:pt x="794796" y="105206"/>
                                                </a:cubicBezTo>
                                                <a:lnTo>
                                                  <a:pt x="26172" y="379890"/>
                                                </a:lnTo>
                                                <a:lnTo>
                                                  <a:pt x="0" y="260372"/>
                                                </a:lnTo>
                                                <a:close/>
                                              </a:path>
                                            </a:pathLst>
                                          </a:custGeom>
                                          <a:solidFill>
                                            <a:srgbClr val="C00000"/>
                                          </a:solidFill>
                                          <a:ln>
                                            <a:noFill/>
                                          </a:ln>
                                        </p:spPr>
                                        <p:style>
                                          <a:lnRef idx="2">
                                            <a:schemeClr val="accent1">
                                              <a:shade val="15000"/>
                                            </a:schemeClr>
                                          </a:lnRef>
                                          <a:fillRef idx="1">
                                            <a:schemeClr val="accent1"/>
                                          </a:fillRef>
                                          <a:effectRef idx="0">
                                            <a:schemeClr val="accent1"/>
                                          </a:effectRef>
                                          <a:fontRef idx="minor">
                                            <a:schemeClr val="lt1"/>
                                          </a:fontRef>
                                        </p:style>
                                        <p:txBody>
                                          <a:bodyPr rtlCol="0" anchor="ctr"/>
                                          <a:lstStyle/>
                                          <a:p>
                                            <a:pPr algn="ctr"/>
                                            <a:endParaRPr lang="LID4096"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028" name="TextBox 1027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BB2E9C24-FBF8-0095-077C-3905B7C7D69A}"/>
                                              </a:ext>
                                            </a:extLst>
                                          </p:cNvPr>
                                          <p:cNvSpPr txBox="1"/>
                                          <p:nvPr/>
                                        </p:nvSpPr>
                                        <p:spPr>
                                          <a:xfrm rot="2147951">
                                            <a:off x="2280716" y="9230489"/>
                                            <a:ext cx="777875" cy="461665"/>
                                          </a:xfrm>
                                          <a:prstGeom prst="rect">
                                            <a:avLst/>
                                          </a:prstGeom>
                                          <a:noFill/>
                                        </p:spPr>
                                        <p:txBody>
                                          <a:bodyPr wrap="square" rtlCol="0">
                                            <a:spAutoFit/>
                                          </a:bodyPr>
                                          <a:lstStyle/>
                                          <a:p>
                                            <a:pPr algn="ctr"/>
                                            <a:r>
                                              <a:rPr lang="en-US" sz="800" b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Aptos Black" panose="020F0502020204030204" pitchFamily="34" charset="0"/>
                                              </a:rPr>
                                              <a:t>Date en ældre studerende</a:t>
                                            </a:r>
                                            <a:endParaRPr lang="LID4096" sz="800" b="1" dirty="0">
                                              <a:solidFill>
                                                <a:schemeClr val="bg1"/>
                                              </a:solidFill>
                                              <a:latin typeface="Aptos Black" panose="020F0502020204030204" pitchFamily="34" charset="0"/>
                                            </a:endParaRPr>
                                          </a:p>
                                        </p:txBody>
                                      </p:sp>
                                    </p:grpSp>
                                    <p:sp>
                                      <p:nvSpPr>
                                        <p:cNvPr id="1030" name="Freeform: Shape 102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3679CCB-DA48-41DB-0E55-DACCF8961FB7}"/>
                                            </a:ext>
                                          </a:extLst>
                                        </p:cNvPr>
                                        <p:cNvSpPr/>
                                        <p:nvPr/>
                                      </p:nvSpPr>
                                      <p:spPr>
                                        <a:xfrm rot="20952463">
                                          <a:off x="7573312" y="9734040"/>
                                          <a:ext cx="837717" cy="401045"/>
                                        </a:xfrm>
                                        <a:custGeom>
                                          <a:avLst/>
                                          <a:gdLst>
                                            <a:gd name="connsiteX0" fmla="*/ 0 w 857250"/>
                                            <a:gd name="connsiteY0" fmla="*/ 266700 h 385762"/>
                                            <a:gd name="connsiteX1" fmla="*/ 804863 w 857250"/>
                                            <a:gd name="connsiteY1" fmla="*/ 0 h 385762"/>
                                            <a:gd name="connsiteX2" fmla="*/ 857250 w 857250"/>
                                            <a:gd name="connsiteY2" fmla="*/ 85725 h 385762"/>
                                            <a:gd name="connsiteX3" fmla="*/ 28575 w 857250"/>
                                            <a:gd name="connsiteY3" fmla="*/ 385762 h 385762"/>
                                            <a:gd name="connsiteX4" fmla="*/ 0 w 857250"/>
                                            <a:gd name="connsiteY4" fmla="*/ 266700 h 385762"/>
                                            <a:gd name="connsiteX0" fmla="*/ 0 w 841772"/>
                                            <a:gd name="connsiteY0" fmla="*/ 266700 h 385762"/>
                                            <a:gd name="connsiteX1" fmla="*/ 804863 w 841772"/>
                                            <a:gd name="connsiteY1" fmla="*/ 0 h 385762"/>
                                            <a:gd name="connsiteX2" fmla="*/ 841772 w 841772"/>
                                            <a:gd name="connsiteY2" fmla="*/ 89297 h 385762"/>
                                            <a:gd name="connsiteX3" fmla="*/ 28575 w 841772"/>
                                            <a:gd name="connsiteY3" fmla="*/ 385762 h 385762"/>
                                            <a:gd name="connsiteX4" fmla="*/ 0 w 841772"/>
                                            <a:gd name="connsiteY4" fmla="*/ 266700 h 385762"/>
                                            <a:gd name="connsiteX0" fmla="*/ 0 w 854869"/>
                                            <a:gd name="connsiteY0" fmla="*/ 266700 h 385762"/>
                                            <a:gd name="connsiteX1" fmla="*/ 804863 w 854869"/>
                                            <a:gd name="connsiteY1" fmla="*/ 0 h 385762"/>
                                            <a:gd name="connsiteX2" fmla="*/ 854869 w 854869"/>
                                            <a:gd name="connsiteY2" fmla="*/ 108347 h 385762"/>
                                            <a:gd name="connsiteX3" fmla="*/ 28575 w 854869"/>
                                            <a:gd name="connsiteY3" fmla="*/ 385762 h 385762"/>
                                            <a:gd name="connsiteX4" fmla="*/ 0 w 854869"/>
                                            <a:gd name="connsiteY4" fmla="*/ 266700 h 385762"/>
                                            <a:gd name="connsiteX0" fmla="*/ 0 w 864394"/>
                                            <a:gd name="connsiteY0" fmla="*/ 264318 h 385762"/>
                                            <a:gd name="connsiteX1" fmla="*/ 814388 w 864394"/>
                                            <a:gd name="connsiteY1" fmla="*/ 0 h 385762"/>
                                            <a:gd name="connsiteX2" fmla="*/ 864394 w 864394"/>
                                            <a:gd name="connsiteY2" fmla="*/ 108347 h 385762"/>
                                            <a:gd name="connsiteX3" fmla="*/ 38100 w 864394"/>
                                            <a:gd name="connsiteY3" fmla="*/ 385762 h 385762"/>
                                            <a:gd name="connsiteX4" fmla="*/ 0 w 864394"/>
                                            <a:gd name="connsiteY4" fmla="*/ 264318 h 385762"/>
                                            <a:gd name="connsiteX0" fmla="*/ 0 w 864394"/>
                                            <a:gd name="connsiteY0" fmla="*/ 264318 h 388144"/>
                                            <a:gd name="connsiteX1" fmla="*/ 814388 w 864394"/>
                                            <a:gd name="connsiteY1" fmla="*/ 0 h 388144"/>
                                            <a:gd name="connsiteX2" fmla="*/ 864394 w 864394"/>
                                            <a:gd name="connsiteY2" fmla="*/ 108347 h 388144"/>
                                            <a:gd name="connsiteX3" fmla="*/ 27384 w 864394"/>
                                            <a:gd name="connsiteY3" fmla="*/ 388144 h 388144"/>
                                            <a:gd name="connsiteX4" fmla="*/ 0 w 864394"/>
                                            <a:gd name="connsiteY4" fmla="*/ 264318 h 388144"/>
                                            <a:gd name="connsiteX0" fmla="*/ 0 w 864394"/>
                                            <a:gd name="connsiteY0" fmla="*/ 267382 h 391208"/>
                                            <a:gd name="connsiteX1" fmla="*/ 805290 w 864394"/>
                                            <a:gd name="connsiteY1" fmla="*/ 0 h 391208"/>
                                            <a:gd name="connsiteX2" fmla="*/ 864394 w 864394"/>
                                            <a:gd name="connsiteY2" fmla="*/ 111411 h 391208"/>
                                            <a:gd name="connsiteX3" fmla="*/ 27384 w 864394"/>
                                            <a:gd name="connsiteY3" fmla="*/ 391208 h 391208"/>
                                            <a:gd name="connsiteX4" fmla="*/ 0 w 864394"/>
                                            <a:gd name="connsiteY4" fmla="*/ 267382 h 391208"/>
                                            <a:gd name="connsiteX0" fmla="*/ 0 w 859490"/>
                                            <a:gd name="connsiteY0" fmla="*/ 267382 h 391208"/>
                                            <a:gd name="connsiteX1" fmla="*/ 805290 w 859490"/>
                                            <a:gd name="connsiteY1" fmla="*/ 0 h 391208"/>
                                            <a:gd name="connsiteX2" fmla="*/ 859490 w 859490"/>
                                            <a:gd name="connsiteY2" fmla="*/ 111162 h 391208"/>
                                            <a:gd name="connsiteX3" fmla="*/ 27384 w 859490"/>
                                            <a:gd name="connsiteY3" fmla="*/ 391208 h 391208"/>
                                            <a:gd name="connsiteX4" fmla="*/ 0 w 859490"/>
                                            <a:gd name="connsiteY4" fmla="*/ 267382 h 391208"/>
                                            <a:gd name="connsiteX0" fmla="*/ 0 w 859490"/>
                                            <a:gd name="connsiteY0" fmla="*/ 267382 h 401722"/>
                                            <a:gd name="connsiteX1" fmla="*/ 805290 w 859490"/>
                                            <a:gd name="connsiteY1" fmla="*/ 0 h 401722"/>
                                            <a:gd name="connsiteX2" fmla="*/ 859490 w 859490"/>
                                            <a:gd name="connsiteY2" fmla="*/ 111162 h 401722"/>
                                            <a:gd name="connsiteX3" fmla="*/ 29453 w 859490"/>
                                            <a:gd name="connsiteY3" fmla="*/ 401722 h 401722"/>
                                            <a:gd name="connsiteX4" fmla="*/ 0 w 859490"/>
                                            <a:gd name="connsiteY4" fmla="*/ 267382 h 401722"/>
                                            <a:gd name="connsiteX0" fmla="*/ 0 w 848188"/>
                                            <a:gd name="connsiteY0" fmla="*/ 267382 h 401722"/>
                                            <a:gd name="connsiteX1" fmla="*/ 805290 w 848188"/>
                                            <a:gd name="connsiteY1" fmla="*/ 0 h 401722"/>
                                            <a:gd name="connsiteX2" fmla="*/ 848188 w 848188"/>
                                            <a:gd name="connsiteY2" fmla="*/ 114907 h 401722"/>
                                            <a:gd name="connsiteX3" fmla="*/ 29453 w 848188"/>
                                            <a:gd name="connsiteY3" fmla="*/ 401722 h 401722"/>
                                            <a:gd name="connsiteX4" fmla="*/ 0 w 848188"/>
                                            <a:gd name="connsiteY4" fmla="*/ 267382 h 401722"/>
                                            <a:gd name="connsiteX0" fmla="*/ 0 w 848188"/>
                                            <a:gd name="connsiteY0" fmla="*/ 259506 h 393846"/>
                                            <a:gd name="connsiteX1" fmla="*/ 789083 w 848188"/>
                                            <a:gd name="connsiteY1" fmla="*/ 0 h 393846"/>
                                            <a:gd name="connsiteX2" fmla="*/ 848188 w 848188"/>
                                            <a:gd name="connsiteY2" fmla="*/ 107031 h 393846"/>
                                            <a:gd name="connsiteX3" fmla="*/ 29453 w 848188"/>
                                            <a:gd name="connsiteY3" fmla="*/ 393846 h 393846"/>
                                            <a:gd name="connsiteX4" fmla="*/ 0 w 848188"/>
                                            <a:gd name="connsiteY4" fmla="*/ 259506 h 393846"/>
                                            <a:gd name="connsiteX0" fmla="*/ 0 w 841406"/>
                                            <a:gd name="connsiteY0" fmla="*/ 259506 h 393846"/>
                                            <a:gd name="connsiteX1" fmla="*/ 789083 w 841406"/>
                                            <a:gd name="connsiteY1" fmla="*/ 0 h 393846"/>
                                            <a:gd name="connsiteX2" fmla="*/ 841406 w 841406"/>
                                            <a:gd name="connsiteY2" fmla="*/ 109278 h 393846"/>
                                            <a:gd name="connsiteX3" fmla="*/ 29453 w 841406"/>
                                            <a:gd name="connsiteY3" fmla="*/ 393846 h 393846"/>
                                            <a:gd name="connsiteX4" fmla="*/ 0 w 841406"/>
                                            <a:gd name="connsiteY4" fmla="*/ 259506 h 393846"/>
                                            <a:gd name="connsiteX0" fmla="*/ 0 w 841406"/>
                                            <a:gd name="connsiteY0" fmla="*/ 257252 h 391592"/>
                                            <a:gd name="connsiteX1" fmla="*/ 786067 w 841406"/>
                                            <a:gd name="connsiteY1" fmla="*/ 0 h 391592"/>
                                            <a:gd name="connsiteX2" fmla="*/ 841406 w 841406"/>
                                            <a:gd name="connsiteY2" fmla="*/ 107024 h 391592"/>
                                            <a:gd name="connsiteX3" fmla="*/ 29453 w 841406"/>
                                            <a:gd name="connsiteY3" fmla="*/ 391592 h 391592"/>
                                            <a:gd name="connsiteX4" fmla="*/ 0 w 841406"/>
                                            <a:gd name="connsiteY4" fmla="*/ 257252 h 391592"/>
                                            <a:gd name="connsiteX0" fmla="*/ 0 w 836885"/>
                                            <a:gd name="connsiteY0" fmla="*/ 257252 h 391592"/>
                                            <a:gd name="connsiteX1" fmla="*/ 786067 w 836885"/>
                                            <a:gd name="connsiteY1" fmla="*/ 0 h 391592"/>
                                            <a:gd name="connsiteX2" fmla="*/ 836885 w 836885"/>
                                            <a:gd name="connsiteY2" fmla="*/ 108522 h 391592"/>
                                            <a:gd name="connsiteX3" fmla="*/ 29453 w 836885"/>
                                            <a:gd name="connsiteY3" fmla="*/ 391592 h 391592"/>
                                            <a:gd name="connsiteX4" fmla="*/ 0 w 836885"/>
                                            <a:gd name="connsiteY4" fmla="*/ 257252 h 391592"/>
                                            <a:gd name="connsiteX0" fmla="*/ 0 w 836885"/>
                                            <a:gd name="connsiteY0" fmla="*/ 259131 h 393471"/>
                                            <a:gd name="connsiteX1" fmla="*/ 775252 w 836885"/>
                                            <a:gd name="connsiteY1" fmla="*/ 0 h 393471"/>
                                            <a:gd name="connsiteX2" fmla="*/ 836885 w 836885"/>
                                            <a:gd name="connsiteY2" fmla="*/ 110401 h 393471"/>
                                            <a:gd name="connsiteX3" fmla="*/ 29453 w 836885"/>
                                            <a:gd name="connsiteY3" fmla="*/ 393471 h 393471"/>
                                            <a:gd name="connsiteX4" fmla="*/ 0 w 836885"/>
                                            <a:gd name="connsiteY4" fmla="*/ 259131 h 393471"/>
                                            <a:gd name="connsiteX0" fmla="*/ 0 w 824234"/>
                                            <a:gd name="connsiteY0" fmla="*/ 259131 h 393471"/>
                                            <a:gd name="connsiteX1" fmla="*/ 775252 w 824234"/>
                                            <a:gd name="connsiteY1" fmla="*/ 0 h 393471"/>
                                            <a:gd name="connsiteX2" fmla="*/ 824234 w 824234"/>
                                            <a:gd name="connsiteY2" fmla="*/ 110039 h 393471"/>
                                            <a:gd name="connsiteX3" fmla="*/ 29453 w 824234"/>
                                            <a:gd name="connsiteY3" fmla="*/ 393471 h 393471"/>
                                            <a:gd name="connsiteX4" fmla="*/ 0 w 824234"/>
                                            <a:gd name="connsiteY4" fmla="*/ 259131 h 393471"/>
                                            <a:gd name="connsiteX0" fmla="*/ 0 w 824234"/>
                                            <a:gd name="connsiteY0" fmla="*/ 259131 h 393471"/>
                                            <a:gd name="connsiteX1" fmla="*/ 775252 w 824234"/>
                                            <a:gd name="connsiteY1" fmla="*/ 0 h 393471"/>
                                            <a:gd name="connsiteX2" fmla="*/ 824234 w 824234"/>
                                            <a:gd name="connsiteY2" fmla="*/ 110039 h 393471"/>
                                            <a:gd name="connsiteX3" fmla="*/ 29453 w 824234"/>
                                            <a:gd name="connsiteY3" fmla="*/ 393471 h 393471"/>
                                            <a:gd name="connsiteX4" fmla="*/ 0 w 824234"/>
                                            <a:gd name="connsiteY4" fmla="*/ 259131 h 393471"/>
                                            <a:gd name="connsiteX0" fmla="*/ 0 w 824234"/>
                                            <a:gd name="connsiteY0" fmla="*/ 254903 h 389243"/>
                                            <a:gd name="connsiteX1" fmla="*/ 766392 w 824234"/>
                                            <a:gd name="connsiteY1" fmla="*/ 0 h 389243"/>
                                            <a:gd name="connsiteX2" fmla="*/ 824234 w 824234"/>
                                            <a:gd name="connsiteY2" fmla="*/ 105811 h 389243"/>
                                            <a:gd name="connsiteX3" fmla="*/ 29453 w 824234"/>
                                            <a:gd name="connsiteY3" fmla="*/ 389243 h 389243"/>
                                            <a:gd name="connsiteX4" fmla="*/ 0 w 824234"/>
                                            <a:gd name="connsiteY4" fmla="*/ 254903 h 389243"/>
                                            <a:gd name="connsiteX0" fmla="*/ 0 w 820881"/>
                                            <a:gd name="connsiteY0" fmla="*/ 254903 h 389243"/>
                                            <a:gd name="connsiteX1" fmla="*/ 766392 w 820881"/>
                                            <a:gd name="connsiteY1" fmla="*/ 0 h 389243"/>
                                            <a:gd name="connsiteX2" fmla="*/ 820881 w 820881"/>
                                            <a:gd name="connsiteY2" fmla="*/ 105490 h 389243"/>
                                            <a:gd name="connsiteX3" fmla="*/ 29453 w 820881"/>
                                            <a:gd name="connsiteY3" fmla="*/ 389243 h 389243"/>
                                            <a:gd name="connsiteX4" fmla="*/ 0 w 820881"/>
                                            <a:gd name="connsiteY4" fmla="*/ 254903 h 389243"/>
                                            <a:gd name="connsiteX0" fmla="*/ 0 w 809791"/>
                                            <a:gd name="connsiteY0" fmla="*/ 254903 h 389243"/>
                                            <a:gd name="connsiteX1" fmla="*/ 766392 w 809791"/>
                                            <a:gd name="connsiteY1" fmla="*/ 0 h 389243"/>
                                            <a:gd name="connsiteX2" fmla="*/ 809791 w 809791"/>
                                            <a:gd name="connsiteY2" fmla="*/ 104436 h 389243"/>
                                            <a:gd name="connsiteX3" fmla="*/ 29453 w 809791"/>
                                            <a:gd name="connsiteY3" fmla="*/ 389243 h 389243"/>
                                            <a:gd name="connsiteX4" fmla="*/ 0 w 809791"/>
                                            <a:gd name="connsiteY4" fmla="*/ 254903 h 389243"/>
                                            <a:gd name="connsiteX0" fmla="*/ 0 w 801924"/>
                                            <a:gd name="connsiteY0" fmla="*/ 254903 h 389243"/>
                                            <a:gd name="connsiteX1" fmla="*/ 766392 w 801924"/>
                                            <a:gd name="connsiteY1" fmla="*/ 0 h 389243"/>
                                            <a:gd name="connsiteX2" fmla="*/ 801924 w 801924"/>
                                            <a:gd name="connsiteY2" fmla="*/ 104809 h 389243"/>
                                            <a:gd name="connsiteX3" fmla="*/ 29453 w 801924"/>
                                            <a:gd name="connsiteY3" fmla="*/ 389243 h 389243"/>
                                            <a:gd name="connsiteX4" fmla="*/ 0 w 801924"/>
                                            <a:gd name="connsiteY4" fmla="*/ 254903 h 389243"/>
                                            <a:gd name="connsiteX0" fmla="*/ 0 w 801924"/>
                                            <a:gd name="connsiteY0" fmla="*/ 263918 h 398258"/>
                                            <a:gd name="connsiteX1" fmla="*/ 756504 w 801924"/>
                                            <a:gd name="connsiteY1" fmla="*/ 0 h 398258"/>
                                            <a:gd name="connsiteX2" fmla="*/ 801924 w 801924"/>
                                            <a:gd name="connsiteY2" fmla="*/ 113824 h 398258"/>
                                            <a:gd name="connsiteX3" fmla="*/ 29453 w 801924"/>
                                            <a:gd name="connsiteY3" fmla="*/ 398258 h 398258"/>
                                            <a:gd name="connsiteX4" fmla="*/ 0 w 801924"/>
                                            <a:gd name="connsiteY4" fmla="*/ 263918 h 398258"/>
                                            <a:gd name="connsiteX0" fmla="*/ 0 w 801924"/>
                                            <a:gd name="connsiteY0" fmla="*/ 263918 h 392366"/>
                                            <a:gd name="connsiteX1" fmla="*/ 756504 w 801924"/>
                                            <a:gd name="connsiteY1" fmla="*/ 0 h 392366"/>
                                            <a:gd name="connsiteX2" fmla="*/ 801924 w 801924"/>
                                            <a:gd name="connsiteY2" fmla="*/ 113824 h 392366"/>
                                            <a:gd name="connsiteX3" fmla="*/ 26359 w 801924"/>
                                            <a:gd name="connsiteY3" fmla="*/ 392366 h 392366"/>
                                            <a:gd name="connsiteX4" fmla="*/ 0 w 801924"/>
                                            <a:gd name="connsiteY4" fmla="*/ 263918 h 392366"/>
                                            <a:gd name="connsiteX0" fmla="*/ 0 w 801924"/>
                                            <a:gd name="connsiteY0" fmla="*/ 263918 h 383436"/>
                                            <a:gd name="connsiteX1" fmla="*/ 756504 w 801924"/>
                                            <a:gd name="connsiteY1" fmla="*/ 0 h 383436"/>
                                            <a:gd name="connsiteX2" fmla="*/ 801924 w 801924"/>
                                            <a:gd name="connsiteY2" fmla="*/ 113824 h 383436"/>
                                            <a:gd name="connsiteX3" fmla="*/ 26172 w 801924"/>
                                            <a:gd name="connsiteY3" fmla="*/ 383436 h 383436"/>
                                            <a:gd name="connsiteX4" fmla="*/ 0 w 801924"/>
                                            <a:gd name="connsiteY4" fmla="*/ 263918 h 383436"/>
                                            <a:gd name="connsiteX0" fmla="*/ 0 w 801924"/>
                                            <a:gd name="connsiteY0" fmla="*/ 262299 h 381817"/>
                                            <a:gd name="connsiteX1" fmla="*/ 752250 w 801924"/>
                                            <a:gd name="connsiteY1" fmla="*/ 0 h 381817"/>
                                            <a:gd name="connsiteX2" fmla="*/ 801924 w 801924"/>
                                            <a:gd name="connsiteY2" fmla="*/ 112205 h 381817"/>
                                            <a:gd name="connsiteX3" fmla="*/ 26172 w 801924"/>
                                            <a:gd name="connsiteY3" fmla="*/ 381817 h 381817"/>
                                            <a:gd name="connsiteX4" fmla="*/ 0 w 801924"/>
                                            <a:gd name="connsiteY4" fmla="*/ 262299 h 381817"/>
                                            <a:gd name="connsiteX0" fmla="*/ 0 w 801924"/>
                                            <a:gd name="connsiteY0" fmla="*/ 260372 h 379890"/>
                                            <a:gd name="connsiteX1" fmla="*/ 749276 w 801924"/>
                                            <a:gd name="connsiteY1" fmla="*/ 0 h 379890"/>
                                            <a:gd name="connsiteX2" fmla="*/ 801924 w 801924"/>
                                            <a:gd name="connsiteY2" fmla="*/ 110278 h 379890"/>
                                            <a:gd name="connsiteX3" fmla="*/ 26172 w 801924"/>
                                            <a:gd name="connsiteY3" fmla="*/ 379890 h 379890"/>
                                            <a:gd name="connsiteX4" fmla="*/ 0 w 801924"/>
                                            <a:gd name="connsiteY4" fmla="*/ 260372 h 379890"/>
                                            <a:gd name="connsiteX0" fmla="*/ 0 w 797818"/>
                                            <a:gd name="connsiteY0" fmla="*/ 260372 h 379890"/>
                                            <a:gd name="connsiteX1" fmla="*/ 749276 w 797818"/>
                                            <a:gd name="connsiteY1" fmla="*/ 0 h 379890"/>
                                            <a:gd name="connsiteX2" fmla="*/ 797818 w 797818"/>
                                            <a:gd name="connsiteY2" fmla="*/ 107882 h 379890"/>
                                            <a:gd name="connsiteX3" fmla="*/ 26172 w 797818"/>
                                            <a:gd name="connsiteY3" fmla="*/ 379890 h 379890"/>
                                            <a:gd name="connsiteX4" fmla="*/ 0 w 797818"/>
                                            <a:gd name="connsiteY4" fmla="*/ 260372 h 379890"/>
                                            <a:gd name="connsiteX0" fmla="*/ 0 w 793143"/>
                                            <a:gd name="connsiteY0" fmla="*/ 260372 h 379890"/>
                                            <a:gd name="connsiteX1" fmla="*/ 749276 w 793143"/>
                                            <a:gd name="connsiteY1" fmla="*/ 0 h 379890"/>
                                            <a:gd name="connsiteX2" fmla="*/ 793143 w 793143"/>
                                            <a:gd name="connsiteY2" fmla="*/ 103328 h 379890"/>
                                            <a:gd name="connsiteX3" fmla="*/ 26172 w 793143"/>
                                            <a:gd name="connsiteY3" fmla="*/ 379890 h 379890"/>
                                            <a:gd name="connsiteX4" fmla="*/ 0 w 793143"/>
                                            <a:gd name="connsiteY4" fmla="*/ 260372 h 379890"/>
                                            <a:gd name="connsiteX0" fmla="*/ 0 w 794796"/>
                                            <a:gd name="connsiteY0" fmla="*/ 260372 h 379890"/>
                                            <a:gd name="connsiteX1" fmla="*/ 749276 w 794796"/>
                                            <a:gd name="connsiteY1" fmla="*/ 0 h 379890"/>
                                            <a:gd name="connsiteX2" fmla="*/ 794796 w 794796"/>
                                            <a:gd name="connsiteY2" fmla="*/ 105206 h 379890"/>
                                            <a:gd name="connsiteX3" fmla="*/ 26172 w 794796"/>
                                            <a:gd name="connsiteY3" fmla="*/ 379890 h 379890"/>
                                            <a:gd name="connsiteX4" fmla="*/ 0 w 794796"/>
                                            <a:gd name="connsiteY4" fmla="*/ 260372 h 379890"/>
                                            <a:gd name="connsiteX0" fmla="*/ 0 w 794796"/>
                                            <a:gd name="connsiteY0" fmla="*/ 260372 h 379890"/>
                                            <a:gd name="connsiteX1" fmla="*/ 749276 w 794796"/>
                                            <a:gd name="connsiteY1" fmla="*/ 0 h 379890"/>
                                            <a:gd name="connsiteX2" fmla="*/ 794796 w 794796"/>
                                            <a:gd name="connsiteY2" fmla="*/ 105206 h 379890"/>
                                            <a:gd name="connsiteX3" fmla="*/ 26172 w 794796"/>
                                            <a:gd name="connsiteY3" fmla="*/ 379890 h 379890"/>
                                            <a:gd name="connsiteX4" fmla="*/ 0 w 794796"/>
                                            <a:gd name="connsiteY4" fmla="*/ 260372 h 379890"/>
                                          </a:gdLst>
                                          <a:ahLst/>
                                          <a:cxnLst>
                                            <a:cxn ang="0">
                                              <a:pos x="connsiteX0" y="connsiteY0"/>
                                            </a:cxn>
                                            <a:cxn ang="0">
                                              <a:pos x="connsiteX1" y="connsiteY1"/>
                                            </a:cxn>
                                            <a:cxn ang="0">
                                              <a:pos x="connsiteX2" y="connsiteY2"/>
                                            </a:cxn>
                                            <a:cxn ang="0">
                                              <a:pos x="connsiteX3" y="connsiteY3"/>
                                            </a:cxn>
                                            <a:cxn ang="0">
                                              <a:pos x="connsiteX4" y="connsiteY4"/>
                                            </a:cxn>
                                          </a:cxnLst>
                                          <a:rect l="l" t="t" r="r" b="b"/>
                                          <a:pathLst>
                                            <a:path w="794796" h="379890">
                                              <a:moveTo>
                                                <a:pt x="0" y="260372"/>
                                              </a:moveTo>
                                              <a:lnTo>
                                                <a:pt x="749276" y="0"/>
                                              </a:lnTo>
                                              <a:cubicBezTo>
                                                <a:pt x="765603" y="36680"/>
                                                <a:pt x="775485" y="54129"/>
                                                <a:pt x="794796" y="105206"/>
                                              </a:cubicBezTo>
                                              <a:lnTo>
                                                <a:pt x="26172" y="379890"/>
                                              </a:lnTo>
                                              <a:lnTo>
                                                <a:pt x="0" y="260372"/>
                                              </a:lnTo>
                                              <a:close/>
                                            </a:path>
                                          </a:pathLst>
                                        </a:custGeom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n>
                                          <a:noFill/>
                                        </a:ln>
                                      </p:spPr>
                                      <p:style>
                                        <a:lnRef idx="2">
                                          <a:schemeClr val="accent1">
                                            <a:shade val="15000"/>
                                          </a:schemeClr>
                                        </a:lnRef>
                                        <a:fillRef idx="1">
                                          <a:schemeClr val="accent1"/>
                                        </a:fillRef>
                                        <a:effectRef idx="0">
                                          <a:schemeClr val="accent1"/>
                                        </a:effectRef>
                                        <a:fontRef idx="minor">
                                          <a:schemeClr val="lt1"/>
                                        </a:fontRef>
                                      </p:style>
                                      <p:txBody>
                                        <a:bodyPr rtlCol="0" anchor="ctr"/>
                                        <a:lstStyle/>
                                        <a:p>
                                          <a:pPr algn="ctr"/>
                                          <a:endParaRPr lang="LID4096" dirty="0"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031" name="Freeform: Shape 103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32E1B0A8-6B3F-44FD-FC52-50723D9DBFB0}"/>
                                            </a:ext>
                                          </a:extLst>
                                        </p:cNvPr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6805849" y="10094036"/>
                                          <a:ext cx="827397" cy="418904"/>
                                        </a:xfrm>
                                        <a:custGeom>
                                          <a:avLst/>
                                          <a:gdLst>
                                            <a:gd name="connsiteX0" fmla="*/ 0 w 857250"/>
                                            <a:gd name="connsiteY0" fmla="*/ 266700 h 385762"/>
                                            <a:gd name="connsiteX1" fmla="*/ 804863 w 857250"/>
                                            <a:gd name="connsiteY1" fmla="*/ 0 h 385762"/>
                                            <a:gd name="connsiteX2" fmla="*/ 857250 w 857250"/>
                                            <a:gd name="connsiteY2" fmla="*/ 85725 h 385762"/>
                                            <a:gd name="connsiteX3" fmla="*/ 28575 w 857250"/>
                                            <a:gd name="connsiteY3" fmla="*/ 385762 h 385762"/>
                                            <a:gd name="connsiteX4" fmla="*/ 0 w 857250"/>
                                            <a:gd name="connsiteY4" fmla="*/ 266700 h 385762"/>
                                            <a:gd name="connsiteX0" fmla="*/ 0 w 841772"/>
                                            <a:gd name="connsiteY0" fmla="*/ 266700 h 385762"/>
                                            <a:gd name="connsiteX1" fmla="*/ 804863 w 841772"/>
                                            <a:gd name="connsiteY1" fmla="*/ 0 h 385762"/>
                                            <a:gd name="connsiteX2" fmla="*/ 841772 w 841772"/>
                                            <a:gd name="connsiteY2" fmla="*/ 89297 h 385762"/>
                                            <a:gd name="connsiteX3" fmla="*/ 28575 w 841772"/>
                                            <a:gd name="connsiteY3" fmla="*/ 385762 h 385762"/>
                                            <a:gd name="connsiteX4" fmla="*/ 0 w 841772"/>
                                            <a:gd name="connsiteY4" fmla="*/ 266700 h 385762"/>
                                            <a:gd name="connsiteX0" fmla="*/ 0 w 854869"/>
                                            <a:gd name="connsiteY0" fmla="*/ 266700 h 385762"/>
                                            <a:gd name="connsiteX1" fmla="*/ 804863 w 854869"/>
                                            <a:gd name="connsiteY1" fmla="*/ 0 h 385762"/>
                                            <a:gd name="connsiteX2" fmla="*/ 854869 w 854869"/>
                                            <a:gd name="connsiteY2" fmla="*/ 108347 h 385762"/>
                                            <a:gd name="connsiteX3" fmla="*/ 28575 w 854869"/>
                                            <a:gd name="connsiteY3" fmla="*/ 385762 h 385762"/>
                                            <a:gd name="connsiteX4" fmla="*/ 0 w 854869"/>
                                            <a:gd name="connsiteY4" fmla="*/ 266700 h 385762"/>
                                            <a:gd name="connsiteX0" fmla="*/ 0 w 864394"/>
                                            <a:gd name="connsiteY0" fmla="*/ 264318 h 385762"/>
                                            <a:gd name="connsiteX1" fmla="*/ 814388 w 864394"/>
                                            <a:gd name="connsiteY1" fmla="*/ 0 h 385762"/>
                                            <a:gd name="connsiteX2" fmla="*/ 864394 w 864394"/>
                                            <a:gd name="connsiteY2" fmla="*/ 108347 h 385762"/>
                                            <a:gd name="connsiteX3" fmla="*/ 38100 w 864394"/>
                                            <a:gd name="connsiteY3" fmla="*/ 385762 h 385762"/>
                                            <a:gd name="connsiteX4" fmla="*/ 0 w 864394"/>
                                            <a:gd name="connsiteY4" fmla="*/ 264318 h 385762"/>
                                            <a:gd name="connsiteX0" fmla="*/ 0 w 864394"/>
                                            <a:gd name="connsiteY0" fmla="*/ 264318 h 388144"/>
                                            <a:gd name="connsiteX1" fmla="*/ 814388 w 864394"/>
                                            <a:gd name="connsiteY1" fmla="*/ 0 h 388144"/>
                                            <a:gd name="connsiteX2" fmla="*/ 864394 w 864394"/>
                                            <a:gd name="connsiteY2" fmla="*/ 108347 h 388144"/>
                                            <a:gd name="connsiteX3" fmla="*/ 27384 w 864394"/>
                                            <a:gd name="connsiteY3" fmla="*/ 388144 h 388144"/>
                                            <a:gd name="connsiteX4" fmla="*/ 0 w 864394"/>
                                            <a:gd name="connsiteY4" fmla="*/ 264318 h 388144"/>
                                            <a:gd name="connsiteX0" fmla="*/ 0 w 864394"/>
                                            <a:gd name="connsiteY0" fmla="*/ 267382 h 391208"/>
                                            <a:gd name="connsiteX1" fmla="*/ 805290 w 864394"/>
                                            <a:gd name="connsiteY1" fmla="*/ 0 h 391208"/>
                                            <a:gd name="connsiteX2" fmla="*/ 864394 w 864394"/>
                                            <a:gd name="connsiteY2" fmla="*/ 111411 h 391208"/>
                                            <a:gd name="connsiteX3" fmla="*/ 27384 w 864394"/>
                                            <a:gd name="connsiteY3" fmla="*/ 391208 h 391208"/>
                                            <a:gd name="connsiteX4" fmla="*/ 0 w 864394"/>
                                            <a:gd name="connsiteY4" fmla="*/ 267382 h 391208"/>
                                            <a:gd name="connsiteX0" fmla="*/ 0 w 859490"/>
                                            <a:gd name="connsiteY0" fmla="*/ 267382 h 391208"/>
                                            <a:gd name="connsiteX1" fmla="*/ 805290 w 859490"/>
                                            <a:gd name="connsiteY1" fmla="*/ 0 h 391208"/>
                                            <a:gd name="connsiteX2" fmla="*/ 859490 w 859490"/>
                                            <a:gd name="connsiteY2" fmla="*/ 111162 h 391208"/>
                                            <a:gd name="connsiteX3" fmla="*/ 27384 w 859490"/>
                                            <a:gd name="connsiteY3" fmla="*/ 391208 h 391208"/>
                                            <a:gd name="connsiteX4" fmla="*/ 0 w 859490"/>
                                            <a:gd name="connsiteY4" fmla="*/ 267382 h 391208"/>
                                            <a:gd name="connsiteX0" fmla="*/ 0 w 859490"/>
                                            <a:gd name="connsiteY0" fmla="*/ 267382 h 401722"/>
                                            <a:gd name="connsiteX1" fmla="*/ 805290 w 859490"/>
                                            <a:gd name="connsiteY1" fmla="*/ 0 h 401722"/>
                                            <a:gd name="connsiteX2" fmla="*/ 859490 w 859490"/>
                                            <a:gd name="connsiteY2" fmla="*/ 111162 h 401722"/>
                                            <a:gd name="connsiteX3" fmla="*/ 29453 w 859490"/>
                                            <a:gd name="connsiteY3" fmla="*/ 401722 h 401722"/>
                                            <a:gd name="connsiteX4" fmla="*/ 0 w 859490"/>
                                            <a:gd name="connsiteY4" fmla="*/ 267382 h 401722"/>
                                            <a:gd name="connsiteX0" fmla="*/ 0 w 848188"/>
                                            <a:gd name="connsiteY0" fmla="*/ 267382 h 401722"/>
                                            <a:gd name="connsiteX1" fmla="*/ 805290 w 848188"/>
                                            <a:gd name="connsiteY1" fmla="*/ 0 h 401722"/>
                                            <a:gd name="connsiteX2" fmla="*/ 848188 w 848188"/>
                                            <a:gd name="connsiteY2" fmla="*/ 114907 h 401722"/>
                                            <a:gd name="connsiteX3" fmla="*/ 29453 w 848188"/>
                                            <a:gd name="connsiteY3" fmla="*/ 401722 h 401722"/>
                                            <a:gd name="connsiteX4" fmla="*/ 0 w 848188"/>
                                            <a:gd name="connsiteY4" fmla="*/ 267382 h 401722"/>
                                            <a:gd name="connsiteX0" fmla="*/ 0 w 848188"/>
                                            <a:gd name="connsiteY0" fmla="*/ 259506 h 393846"/>
                                            <a:gd name="connsiteX1" fmla="*/ 789083 w 848188"/>
                                            <a:gd name="connsiteY1" fmla="*/ 0 h 393846"/>
                                            <a:gd name="connsiteX2" fmla="*/ 848188 w 848188"/>
                                            <a:gd name="connsiteY2" fmla="*/ 107031 h 393846"/>
                                            <a:gd name="connsiteX3" fmla="*/ 29453 w 848188"/>
                                            <a:gd name="connsiteY3" fmla="*/ 393846 h 393846"/>
                                            <a:gd name="connsiteX4" fmla="*/ 0 w 848188"/>
                                            <a:gd name="connsiteY4" fmla="*/ 259506 h 393846"/>
                                            <a:gd name="connsiteX0" fmla="*/ 0 w 841406"/>
                                            <a:gd name="connsiteY0" fmla="*/ 259506 h 393846"/>
                                            <a:gd name="connsiteX1" fmla="*/ 789083 w 841406"/>
                                            <a:gd name="connsiteY1" fmla="*/ 0 h 393846"/>
                                            <a:gd name="connsiteX2" fmla="*/ 841406 w 841406"/>
                                            <a:gd name="connsiteY2" fmla="*/ 109278 h 393846"/>
                                            <a:gd name="connsiteX3" fmla="*/ 29453 w 841406"/>
                                            <a:gd name="connsiteY3" fmla="*/ 393846 h 393846"/>
                                            <a:gd name="connsiteX4" fmla="*/ 0 w 841406"/>
                                            <a:gd name="connsiteY4" fmla="*/ 259506 h 393846"/>
                                            <a:gd name="connsiteX0" fmla="*/ 0 w 841406"/>
                                            <a:gd name="connsiteY0" fmla="*/ 257252 h 391592"/>
                                            <a:gd name="connsiteX1" fmla="*/ 786067 w 841406"/>
                                            <a:gd name="connsiteY1" fmla="*/ 0 h 391592"/>
                                            <a:gd name="connsiteX2" fmla="*/ 841406 w 841406"/>
                                            <a:gd name="connsiteY2" fmla="*/ 107024 h 391592"/>
                                            <a:gd name="connsiteX3" fmla="*/ 29453 w 841406"/>
                                            <a:gd name="connsiteY3" fmla="*/ 391592 h 391592"/>
                                            <a:gd name="connsiteX4" fmla="*/ 0 w 841406"/>
                                            <a:gd name="connsiteY4" fmla="*/ 257252 h 391592"/>
                                            <a:gd name="connsiteX0" fmla="*/ 0 w 836885"/>
                                            <a:gd name="connsiteY0" fmla="*/ 257252 h 391592"/>
                                            <a:gd name="connsiteX1" fmla="*/ 786067 w 836885"/>
                                            <a:gd name="connsiteY1" fmla="*/ 0 h 391592"/>
                                            <a:gd name="connsiteX2" fmla="*/ 836885 w 836885"/>
                                            <a:gd name="connsiteY2" fmla="*/ 108522 h 391592"/>
                                            <a:gd name="connsiteX3" fmla="*/ 29453 w 836885"/>
                                            <a:gd name="connsiteY3" fmla="*/ 391592 h 391592"/>
                                            <a:gd name="connsiteX4" fmla="*/ 0 w 836885"/>
                                            <a:gd name="connsiteY4" fmla="*/ 257252 h 391592"/>
                                            <a:gd name="connsiteX0" fmla="*/ 0 w 836885"/>
                                            <a:gd name="connsiteY0" fmla="*/ 259131 h 393471"/>
                                            <a:gd name="connsiteX1" fmla="*/ 775252 w 836885"/>
                                            <a:gd name="connsiteY1" fmla="*/ 0 h 393471"/>
                                            <a:gd name="connsiteX2" fmla="*/ 836885 w 836885"/>
                                            <a:gd name="connsiteY2" fmla="*/ 110401 h 393471"/>
                                            <a:gd name="connsiteX3" fmla="*/ 29453 w 836885"/>
                                            <a:gd name="connsiteY3" fmla="*/ 393471 h 393471"/>
                                            <a:gd name="connsiteX4" fmla="*/ 0 w 836885"/>
                                            <a:gd name="connsiteY4" fmla="*/ 259131 h 393471"/>
                                            <a:gd name="connsiteX0" fmla="*/ 0 w 824234"/>
                                            <a:gd name="connsiteY0" fmla="*/ 259131 h 393471"/>
                                            <a:gd name="connsiteX1" fmla="*/ 775252 w 824234"/>
                                            <a:gd name="connsiteY1" fmla="*/ 0 h 393471"/>
                                            <a:gd name="connsiteX2" fmla="*/ 824234 w 824234"/>
                                            <a:gd name="connsiteY2" fmla="*/ 110039 h 393471"/>
                                            <a:gd name="connsiteX3" fmla="*/ 29453 w 824234"/>
                                            <a:gd name="connsiteY3" fmla="*/ 393471 h 393471"/>
                                            <a:gd name="connsiteX4" fmla="*/ 0 w 824234"/>
                                            <a:gd name="connsiteY4" fmla="*/ 259131 h 393471"/>
                                            <a:gd name="connsiteX0" fmla="*/ 0 w 824234"/>
                                            <a:gd name="connsiteY0" fmla="*/ 259131 h 393471"/>
                                            <a:gd name="connsiteX1" fmla="*/ 775252 w 824234"/>
                                            <a:gd name="connsiteY1" fmla="*/ 0 h 393471"/>
                                            <a:gd name="connsiteX2" fmla="*/ 824234 w 824234"/>
                                            <a:gd name="connsiteY2" fmla="*/ 110039 h 393471"/>
                                            <a:gd name="connsiteX3" fmla="*/ 29453 w 824234"/>
                                            <a:gd name="connsiteY3" fmla="*/ 393471 h 393471"/>
                                            <a:gd name="connsiteX4" fmla="*/ 0 w 824234"/>
                                            <a:gd name="connsiteY4" fmla="*/ 259131 h 393471"/>
                                            <a:gd name="connsiteX0" fmla="*/ 0 w 824234"/>
                                            <a:gd name="connsiteY0" fmla="*/ 254903 h 389243"/>
                                            <a:gd name="connsiteX1" fmla="*/ 766392 w 824234"/>
                                            <a:gd name="connsiteY1" fmla="*/ 0 h 389243"/>
                                            <a:gd name="connsiteX2" fmla="*/ 824234 w 824234"/>
                                            <a:gd name="connsiteY2" fmla="*/ 105811 h 389243"/>
                                            <a:gd name="connsiteX3" fmla="*/ 29453 w 824234"/>
                                            <a:gd name="connsiteY3" fmla="*/ 389243 h 389243"/>
                                            <a:gd name="connsiteX4" fmla="*/ 0 w 824234"/>
                                            <a:gd name="connsiteY4" fmla="*/ 254903 h 389243"/>
                                            <a:gd name="connsiteX0" fmla="*/ 0 w 820881"/>
                                            <a:gd name="connsiteY0" fmla="*/ 254903 h 389243"/>
                                            <a:gd name="connsiteX1" fmla="*/ 766392 w 820881"/>
                                            <a:gd name="connsiteY1" fmla="*/ 0 h 389243"/>
                                            <a:gd name="connsiteX2" fmla="*/ 820881 w 820881"/>
                                            <a:gd name="connsiteY2" fmla="*/ 105490 h 389243"/>
                                            <a:gd name="connsiteX3" fmla="*/ 29453 w 820881"/>
                                            <a:gd name="connsiteY3" fmla="*/ 389243 h 389243"/>
                                            <a:gd name="connsiteX4" fmla="*/ 0 w 820881"/>
                                            <a:gd name="connsiteY4" fmla="*/ 254903 h 389243"/>
                                            <a:gd name="connsiteX0" fmla="*/ 0 w 809791"/>
                                            <a:gd name="connsiteY0" fmla="*/ 254903 h 389243"/>
                                            <a:gd name="connsiteX1" fmla="*/ 766392 w 809791"/>
                                            <a:gd name="connsiteY1" fmla="*/ 0 h 389243"/>
                                            <a:gd name="connsiteX2" fmla="*/ 809791 w 809791"/>
                                            <a:gd name="connsiteY2" fmla="*/ 104436 h 389243"/>
                                            <a:gd name="connsiteX3" fmla="*/ 29453 w 809791"/>
                                            <a:gd name="connsiteY3" fmla="*/ 389243 h 389243"/>
                                            <a:gd name="connsiteX4" fmla="*/ 0 w 809791"/>
                                            <a:gd name="connsiteY4" fmla="*/ 254903 h 389243"/>
                                            <a:gd name="connsiteX0" fmla="*/ 0 w 801924"/>
                                            <a:gd name="connsiteY0" fmla="*/ 254903 h 389243"/>
                                            <a:gd name="connsiteX1" fmla="*/ 766392 w 801924"/>
                                            <a:gd name="connsiteY1" fmla="*/ 0 h 389243"/>
                                            <a:gd name="connsiteX2" fmla="*/ 801924 w 801924"/>
                                            <a:gd name="connsiteY2" fmla="*/ 104809 h 389243"/>
                                            <a:gd name="connsiteX3" fmla="*/ 29453 w 801924"/>
                                            <a:gd name="connsiteY3" fmla="*/ 389243 h 389243"/>
                                            <a:gd name="connsiteX4" fmla="*/ 0 w 801924"/>
                                            <a:gd name="connsiteY4" fmla="*/ 254903 h 389243"/>
                                            <a:gd name="connsiteX0" fmla="*/ 0 w 801924"/>
                                            <a:gd name="connsiteY0" fmla="*/ 263918 h 398258"/>
                                            <a:gd name="connsiteX1" fmla="*/ 756504 w 801924"/>
                                            <a:gd name="connsiteY1" fmla="*/ 0 h 398258"/>
                                            <a:gd name="connsiteX2" fmla="*/ 801924 w 801924"/>
                                            <a:gd name="connsiteY2" fmla="*/ 113824 h 398258"/>
                                            <a:gd name="connsiteX3" fmla="*/ 29453 w 801924"/>
                                            <a:gd name="connsiteY3" fmla="*/ 398258 h 398258"/>
                                            <a:gd name="connsiteX4" fmla="*/ 0 w 801924"/>
                                            <a:gd name="connsiteY4" fmla="*/ 263918 h 398258"/>
                                            <a:gd name="connsiteX0" fmla="*/ 0 w 801924"/>
                                            <a:gd name="connsiteY0" fmla="*/ 263918 h 392366"/>
                                            <a:gd name="connsiteX1" fmla="*/ 756504 w 801924"/>
                                            <a:gd name="connsiteY1" fmla="*/ 0 h 392366"/>
                                            <a:gd name="connsiteX2" fmla="*/ 801924 w 801924"/>
                                            <a:gd name="connsiteY2" fmla="*/ 113824 h 392366"/>
                                            <a:gd name="connsiteX3" fmla="*/ 26359 w 801924"/>
                                            <a:gd name="connsiteY3" fmla="*/ 392366 h 392366"/>
                                            <a:gd name="connsiteX4" fmla="*/ 0 w 801924"/>
                                            <a:gd name="connsiteY4" fmla="*/ 263918 h 392366"/>
                                            <a:gd name="connsiteX0" fmla="*/ 0 w 801924"/>
                                            <a:gd name="connsiteY0" fmla="*/ 263918 h 383436"/>
                                            <a:gd name="connsiteX1" fmla="*/ 756504 w 801924"/>
                                            <a:gd name="connsiteY1" fmla="*/ 0 h 383436"/>
                                            <a:gd name="connsiteX2" fmla="*/ 801924 w 801924"/>
                                            <a:gd name="connsiteY2" fmla="*/ 113824 h 383436"/>
                                            <a:gd name="connsiteX3" fmla="*/ 26172 w 801924"/>
                                            <a:gd name="connsiteY3" fmla="*/ 383436 h 383436"/>
                                            <a:gd name="connsiteX4" fmla="*/ 0 w 801924"/>
                                            <a:gd name="connsiteY4" fmla="*/ 263918 h 383436"/>
                                            <a:gd name="connsiteX0" fmla="*/ 0 w 801924"/>
                                            <a:gd name="connsiteY0" fmla="*/ 262299 h 381817"/>
                                            <a:gd name="connsiteX1" fmla="*/ 752250 w 801924"/>
                                            <a:gd name="connsiteY1" fmla="*/ 0 h 381817"/>
                                            <a:gd name="connsiteX2" fmla="*/ 801924 w 801924"/>
                                            <a:gd name="connsiteY2" fmla="*/ 112205 h 381817"/>
                                            <a:gd name="connsiteX3" fmla="*/ 26172 w 801924"/>
                                            <a:gd name="connsiteY3" fmla="*/ 381817 h 381817"/>
                                            <a:gd name="connsiteX4" fmla="*/ 0 w 801924"/>
                                            <a:gd name="connsiteY4" fmla="*/ 262299 h 381817"/>
                                            <a:gd name="connsiteX0" fmla="*/ 0 w 801924"/>
                                            <a:gd name="connsiteY0" fmla="*/ 260372 h 379890"/>
                                            <a:gd name="connsiteX1" fmla="*/ 749276 w 801924"/>
                                            <a:gd name="connsiteY1" fmla="*/ 0 h 379890"/>
                                            <a:gd name="connsiteX2" fmla="*/ 801924 w 801924"/>
                                            <a:gd name="connsiteY2" fmla="*/ 110278 h 379890"/>
                                            <a:gd name="connsiteX3" fmla="*/ 26172 w 801924"/>
                                            <a:gd name="connsiteY3" fmla="*/ 379890 h 379890"/>
                                            <a:gd name="connsiteX4" fmla="*/ 0 w 801924"/>
                                            <a:gd name="connsiteY4" fmla="*/ 260372 h 379890"/>
                                            <a:gd name="connsiteX0" fmla="*/ 0 w 797818"/>
                                            <a:gd name="connsiteY0" fmla="*/ 260372 h 379890"/>
                                            <a:gd name="connsiteX1" fmla="*/ 749276 w 797818"/>
                                            <a:gd name="connsiteY1" fmla="*/ 0 h 379890"/>
                                            <a:gd name="connsiteX2" fmla="*/ 797818 w 797818"/>
                                            <a:gd name="connsiteY2" fmla="*/ 107882 h 379890"/>
                                            <a:gd name="connsiteX3" fmla="*/ 26172 w 797818"/>
                                            <a:gd name="connsiteY3" fmla="*/ 379890 h 379890"/>
                                            <a:gd name="connsiteX4" fmla="*/ 0 w 797818"/>
                                            <a:gd name="connsiteY4" fmla="*/ 260372 h 379890"/>
                                            <a:gd name="connsiteX0" fmla="*/ 0 w 793143"/>
                                            <a:gd name="connsiteY0" fmla="*/ 260372 h 379890"/>
                                            <a:gd name="connsiteX1" fmla="*/ 749276 w 793143"/>
                                            <a:gd name="connsiteY1" fmla="*/ 0 h 379890"/>
                                            <a:gd name="connsiteX2" fmla="*/ 793143 w 793143"/>
                                            <a:gd name="connsiteY2" fmla="*/ 103328 h 379890"/>
                                            <a:gd name="connsiteX3" fmla="*/ 26172 w 793143"/>
                                            <a:gd name="connsiteY3" fmla="*/ 379890 h 379890"/>
                                            <a:gd name="connsiteX4" fmla="*/ 0 w 793143"/>
                                            <a:gd name="connsiteY4" fmla="*/ 260372 h 379890"/>
                                            <a:gd name="connsiteX0" fmla="*/ 0 w 794796"/>
                                            <a:gd name="connsiteY0" fmla="*/ 260372 h 379890"/>
                                            <a:gd name="connsiteX1" fmla="*/ 749276 w 794796"/>
                                            <a:gd name="connsiteY1" fmla="*/ 0 h 379890"/>
                                            <a:gd name="connsiteX2" fmla="*/ 794796 w 794796"/>
                                            <a:gd name="connsiteY2" fmla="*/ 105206 h 379890"/>
                                            <a:gd name="connsiteX3" fmla="*/ 26172 w 794796"/>
                                            <a:gd name="connsiteY3" fmla="*/ 379890 h 379890"/>
                                            <a:gd name="connsiteX4" fmla="*/ 0 w 794796"/>
                                            <a:gd name="connsiteY4" fmla="*/ 260372 h 379890"/>
                                            <a:gd name="connsiteX0" fmla="*/ 0 w 794796"/>
                                            <a:gd name="connsiteY0" fmla="*/ 260372 h 379890"/>
                                            <a:gd name="connsiteX1" fmla="*/ 749276 w 794796"/>
                                            <a:gd name="connsiteY1" fmla="*/ 0 h 379890"/>
                                            <a:gd name="connsiteX2" fmla="*/ 794796 w 794796"/>
                                            <a:gd name="connsiteY2" fmla="*/ 105206 h 379890"/>
                                            <a:gd name="connsiteX3" fmla="*/ 26172 w 794796"/>
                                            <a:gd name="connsiteY3" fmla="*/ 379890 h 379890"/>
                                            <a:gd name="connsiteX4" fmla="*/ 0 w 794796"/>
                                            <a:gd name="connsiteY4" fmla="*/ 260372 h 379890"/>
                                            <a:gd name="connsiteX0" fmla="*/ 0 w 794796"/>
                                            <a:gd name="connsiteY0" fmla="*/ 270522 h 390040"/>
                                            <a:gd name="connsiteX1" fmla="*/ 747017 w 794796"/>
                                            <a:gd name="connsiteY1" fmla="*/ 0 h 390040"/>
                                            <a:gd name="connsiteX2" fmla="*/ 794796 w 794796"/>
                                            <a:gd name="connsiteY2" fmla="*/ 115356 h 390040"/>
                                            <a:gd name="connsiteX3" fmla="*/ 26172 w 794796"/>
                                            <a:gd name="connsiteY3" fmla="*/ 390040 h 390040"/>
                                            <a:gd name="connsiteX4" fmla="*/ 0 w 794796"/>
                                            <a:gd name="connsiteY4" fmla="*/ 270522 h 390040"/>
                                            <a:gd name="connsiteX0" fmla="*/ 0 w 792536"/>
                                            <a:gd name="connsiteY0" fmla="*/ 270522 h 390040"/>
                                            <a:gd name="connsiteX1" fmla="*/ 747017 w 792536"/>
                                            <a:gd name="connsiteY1" fmla="*/ 0 h 390040"/>
                                            <a:gd name="connsiteX2" fmla="*/ 792536 w 792536"/>
                                            <a:gd name="connsiteY2" fmla="*/ 108589 h 390040"/>
                                            <a:gd name="connsiteX3" fmla="*/ 26172 w 792536"/>
                                            <a:gd name="connsiteY3" fmla="*/ 390040 h 390040"/>
                                            <a:gd name="connsiteX4" fmla="*/ 0 w 792536"/>
                                            <a:gd name="connsiteY4" fmla="*/ 270522 h 390040"/>
                                            <a:gd name="connsiteX0" fmla="*/ 0 w 792536"/>
                                            <a:gd name="connsiteY0" fmla="*/ 270522 h 392295"/>
                                            <a:gd name="connsiteX1" fmla="*/ 747017 w 792536"/>
                                            <a:gd name="connsiteY1" fmla="*/ 0 h 392295"/>
                                            <a:gd name="connsiteX2" fmla="*/ 792536 w 792536"/>
                                            <a:gd name="connsiteY2" fmla="*/ 108589 h 392295"/>
                                            <a:gd name="connsiteX3" fmla="*/ 26172 w 792536"/>
                                            <a:gd name="connsiteY3" fmla="*/ 392295 h 392295"/>
                                            <a:gd name="connsiteX4" fmla="*/ 0 w 792536"/>
                                            <a:gd name="connsiteY4" fmla="*/ 270522 h 392295"/>
                                            <a:gd name="connsiteX0" fmla="*/ 0 w 792536"/>
                                            <a:gd name="connsiteY0" fmla="*/ 270522 h 392295"/>
                                            <a:gd name="connsiteX1" fmla="*/ 747017 w 792536"/>
                                            <a:gd name="connsiteY1" fmla="*/ 0 h 392295"/>
                                            <a:gd name="connsiteX2" fmla="*/ 792536 w 792536"/>
                                            <a:gd name="connsiteY2" fmla="*/ 108589 h 392295"/>
                                            <a:gd name="connsiteX3" fmla="*/ 26172 w 792536"/>
                                            <a:gd name="connsiteY3" fmla="*/ 392295 h 392295"/>
                                            <a:gd name="connsiteX4" fmla="*/ 0 w 792536"/>
                                            <a:gd name="connsiteY4" fmla="*/ 270522 h 392295"/>
                                            <a:gd name="connsiteX0" fmla="*/ 0 w 792536"/>
                                            <a:gd name="connsiteY0" fmla="*/ 270522 h 392295"/>
                                            <a:gd name="connsiteX1" fmla="*/ 747017 w 792536"/>
                                            <a:gd name="connsiteY1" fmla="*/ 0 h 392295"/>
                                            <a:gd name="connsiteX2" fmla="*/ 792536 w 792536"/>
                                            <a:gd name="connsiteY2" fmla="*/ 108589 h 392295"/>
                                            <a:gd name="connsiteX3" fmla="*/ 26172 w 792536"/>
                                            <a:gd name="connsiteY3" fmla="*/ 392295 h 392295"/>
                                            <a:gd name="connsiteX4" fmla="*/ 0 w 792536"/>
                                            <a:gd name="connsiteY4" fmla="*/ 270522 h 392295"/>
                                            <a:gd name="connsiteX0" fmla="*/ 0 w 792536"/>
                                            <a:gd name="connsiteY0" fmla="*/ 275034 h 396807"/>
                                            <a:gd name="connsiteX1" fmla="*/ 742499 w 792536"/>
                                            <a:gd name="connsiteY1" fmla="*/ 0 h 396807"/>
                                            <a:gd name="connsiteX2" fmla="*/ 792536 w 792536"/>
                                            <a:gd name="connsiteY2" fmla="*/ 113101 h 396807"/>
                                            <a:gd name="connsiteX3" fmla="*/ 26172 w 792536"/>
                                            <a:gd name="connsiteY3" fmla="*/ 396807 h 396807"/>
                                            <a:gd name="connsiteX4" fmla="*/ 0 w 792536"/>
                                            <a:gd name="connsiteY4" fmla="*/ 275034 h 396807"/>
                                            <a:gd name="connsiteX0" fmla="*/ 0 w 785005"/>
                                            <a:gd name="connsiteY0" fmla="*/ 285560 h 396807"/>
                                            <a:gd name="connsiteX1" fmla="*/ 734968 w 785005"/>
                                            <a:gd name="connsiteY1" fmla="*/ 0 h 396807"/>
                                            <a:gd name="connsiteX2" fmla="*/ 785005 w 785005"/>
                                            <a:gd name="connsiteY2" fmla="*/ 113101 h 396807"/>
                                            <a:gd name="connsiteX3" fmla="*/ 18641 w 785005"/>
                                            <a:gd name="connsiteY3" fmla="*/ 396807 h 396807"/>
                                            <a:gd name="connsiteX4" fmla="*/ 0 w 785005"/>
                                            <a:gd name="connsiteY4" fmla="*/ 285560 h 396807"/>
                                            <a:gd name="connsiteX0" fmla="*/ 0 w 785005"/>
                                            <a:gd name="connsiteY0" fmla="*/ 285560 h 396807"/>
                                            <a:gd name="connsiteX1" fmla="*/ 734968 w 785005"/>
                                            <a:gd name="connsiteY1" fmla="*/ 0 h 396807"/>
                                            <a:gd name="connsiteX2" fmla="*/ 785005 w 785005"/>
                                            <a:gd name="connsiteY2" fmla="*/ 113101 h 396807"/>
                                            <a:gd name="connsiteX3" fmla="*/ 18641 w 785005"/>
                                            <a:gd name="connsiteY3" fmla="*/ 396807 h 396807"/>
                                            <a:gd name="connsiteX4" fmla="*/ 0 w 785005"/>
                                            <a:gd name="connsiteY4" fmla="*/ 285560 h 396807"/>
                                          </a:gdLst>
                                          <a:ahLst/>
                                          <a:cxnLst>
                                            <a:cxn ang="0">
                                              <a:pos x="connsiteX0" y="connsiteY0"/>
                                            </a:cxn>
                                            <a:cxn ang="0">
                                              <a:pos x="connsiteX1" y="connsiteY1"/>
                                            </a:cxn>
                                            <a:cxn ang="0">
                                              <a:pos x="connsiteX2" y="connsiteY2"/>
                                            </a:cxn>
                                            <a:cxn ang="0">
                                              <a:pos x="connsiteX3" y="connsiteY3"/>
                                            </a:cxn>
                                            <a:cxn ang="0">
                                              <a:pos x="connsiteX4" y="connsiteY4"/>
                                            </a:cxn>
                                          </a:cxnLst>
                                          <a:rect l="l" t="t" r="r" b="b"/>
                                          <a:pathLst>
                                            <a:path w="785005" h="396807">
                                              <a:moveTo>
                                                <a:pt x="0" y="285560"/>
                                              </a:moveTo>
                                              <a:cubicBezTo>
                                                <a:pt x="351926" y="161801"/>
                                                <a:pt x="489979" y="95187"/>
                                                <a:pt x="734968" y="0"/>
                                              </a:cubicBezTo>
                                              <a:cubicBezTo>
                                                <a:pt x="751295" y="36680"/>
                                                <a:pt x="765694" y="62024"/>
                                                <a:pt x="785005" y="113101"/>
                                              </a:cubicBezTo>
                                              <a:lnTo>
                                                <a:pt x="18641" y="396807"/>
                                              </a:lnTo>
                                              <a:lnTo>
                                                <a:pt x="0" y="285560"/>
                                              </a:lnTo>
                                              <a:close/>
                                            </a:path>
                                          </a:pathLst>
                                        </a:custGeom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n>
                                          <a:noFill/>
                                        </a:ln>
                                      </p:spPr>
                                      <p:style>
                                        <a:lnRef idx="2">
                                          <a:schemeClr val="accent1">
                                            <a:shade val="15000"/>
                                          </a:schemeClr>
                                        </a:lnRef>
                                        <a:fillRef idx="1">
                                          <a:schemeClr val="accent1"/>
                                        </a:fillRef>
                                        <a:effectRef idx="0">
                                          <a:schemeClr val="accent1"/>
                                        </a:effectRef>
                                        <a:fontRef idx="minor">
                                          <a:schemeClr val="lt1"/>
                                        </a:fontRef>
                                      </p:style>
                                      <p:txBody>
                                        <a:bodyPr rtlCol="0" anchor="ctr"/>
                                        <a:lstStyle/>
                                        <a:p>
                                          <a:pPr algn="ctr"/>
                                          <a:endParaRPr lang="LID4096"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032" name="Freeform: Shape 1031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DF8DAFCD-6C74-3795-B5A0-24DF4ACBE55A}"/>
                                            </a:ext>
                                          </a:extLst>
                                        </p:cNvPr>
                                        <p:cNvSpPr/>
                                        <p:nvPr/>
                                      </p:nvSpPr>
                                      <p:spPr>
                                        <a:xfrm rot="1196508">
                                          <a:off x="5140145" y="10450573"/>
                                          <a:ext cx="806650" cy="403065"/>
                                        </a:xfrm>
                                        <a:custGeom>
                                          <a:avLst/>
                                          <a:gdLst>
                                            <a:gd name="connsiteX0" fmla="*/ 0 w 857250"/>
                                            <a:gd name="connsiteY0" fmla="*/ 266700 h 385762"/>
                                            <a:gd name="connsiteX1" fmla="*/ 804863 w 857250"/>
                                            <a:gd name="connsiteY1" fmla="*/ 0 h 385762"/>
                                            <a:gd name="connsiteX2" fmla="*/ 857250 w 857250"/>
                                            <a:gd name="connsiteY2" fmla="*/ 85725 h 385762"/>
                                            <a:gd name="connsiteX3" fmla="*/ 28575 w 857250"/>
                                            <a:gd name="connsiteY3" fmla="*/ 385762 h 385762"/>
                                            <a:gd name="connsiteX4" fmla="*/ 0 w 857250"/>
                                            <a:gd name="connsiteY4" fmla="*/ 266700 h 385762"/>
                                            <a:gd name="connsiteX0" fmla="*/ 0 w 841772"/>
                                            <a:gd name="connsiteY0" fmla="*/ 266700 h 385762"/>
                                            <a:gd name="connsiteX1" fmla="*/ 804863 w 841772"/>
                                            <a:gd name="connsiteY1" fmla="*/ 0 h 385762"/>
                                            <a:gd name="connsiteX2" fmla="*/ 841772 w 841772"/>
                                            <a:gd name="connsiteY2" fmla="*/ 89297 h 385762"/>
                                            <a:gd name="connsiteX3" fmla="*/ 28575 w 841772"/>
                                            <a:gd name="connsiteY3" fmla="*/ 385762 h 385762"/>
                                            <a:gd name="connsiteX4" fmla="*/ 0 w 841772"/>
                                            <a:gd name="connsiteY4" fmla="*/ 266700 h 385762"/>
                                            <a:gd name="connsiteX0" fmla="*/ 0 w 854869"/>
                                            <a:gd name="connsiteY0" fmla="*/ 266700 h 385762"/>
                                            <a:gd name="connsiteX1" fmla="*/ 804863 w 854869"/>
                                            <a:gd name="connsiteY1" fmla="*/ 0 h 385762"/>
                                            <a:gd name="connsiteX2" fmla="*/ 854869 w 854869"/>
                                            <a:gd name="connsiteY2" fmla="*/ 108347 h 385762"/>
                                            <a:gd name="connsiteX3" fmla="*/ 28575 w 854869"/>
                                            <a:gd name="connsiteY3" fmla="*/ 385762 h 385762"/>
                                            <a:gd name="connsiteX4" fmla="*/ 0 w 854869"/>
                                            <a:gd name="connsiteY4" fmla="*/ 266700 h 385762"/>
                                            <a:gd name="connsiteX0" fmla="*/ 0 w 864394"/>
                                            <a:gd name="connsiteY0" fmla="*/ 264318 h 385762"/>
                                            <a:gd name="connsiteX1" fmla="*/ 814388 w 864394"/>
                                            <a:gd name="connsiteY1" fmla="*/ 0 h 385762"/>
                                            <a:gd name="connsiteX2" fmla="*/ 864394 w 864394"/>
                                            <a:gd name="connsiteY2" fmla="*/ 108347 h 385762"/>
                                            <a:gd name="connsiteX3" fmla="*/ 38100 w 864394"/>
                                            <a:gd name="connsiteY3" fmla="*/ 385762 h 385762"/>
                                            <a:gd name="connsiteX4" fmla="*/ 0 w 864394"/>
                                            <a:gd name="connsiteY4" fmla="*/ 264318 h 385762"/>
                                            <a:gd name="connsiteX0" fmla="*/ 0 w 864394"/>
                                            <a:gd name="connsiteY0" fmla="*/ 264318 h 388144"/>
                                            <a:gd name="connsiteX1" fmla="*/ 814388 w 864394"/>
                                            <a:gd name="connsiteY1" fmla="*/ 0 h 388144"/>
                                            <a:gd name="connsiteX2" fmla="*/ 864394 w 864394"/>
                                            <a:gd name="connsiteY2" fmla="*/ 108347 h 388144"/>
                                            <a:gd name="connsiteX3" fmla="*/ 27384 w 864394"/>
                                            <a:gd name="connsiteY3" fmla="*/ 388144 h 388144"/>
                                            <a:gd name="connsiteX4" fmla="*/ 0 w 864394"/>
                                            <a:gd name="connsiteY4" fmla="*/ 264318 h 388144"/>
                                            <a:gd name="connsiteX0" fmla="*/ 0 w 864394"/>
                                            <a:gd name="connsiteY0" fmla="*/ 267382 h 391208"/>
                                            <a:gd name="connsiteX1" fmla="*/ 805290 w 864394"/>
                                            <a:gd name="connsiteY1" fmla="*/ 0 h 391208"/>
                                            <a:gd name="connsiteX2" fmla="*/ 864394 w 864394"/>
                                            <a:gd name="connsiteY2" fmla="*/ 111411 h 391208"/>
                                            <a:gd name="connsiteX3" fmla="*/ 27384 w 864394"/>
                                            <a:gd name="connsiteY3" fmla="*/ 391208 h 391208"/>
                                            <a:gd name="connsiteX4" fmla="*/ 0 w 864394"/>
                                            <a:gd name="connsiteY4" fmla="*/ 267382 h 391208"/>
                                            <a:gd name="connsiteX0" fmla="*/ 0 w 859490"/>
                                            <a:gd name="connsiteY0" fmla="*/ 267382 h 391208"/>
                                            <a:gd name="connsiteX1" fmla="*/ 805290 w 859490"/>
                                            <a:gd name="connsiteY1" fmla="*/ 0 h 391208"/>
                                            <a:gd name="connsiteX2" fmla="*/ 859490 w 859490"/>
                                            <a:gd name="connsiteY2" fmla="*/ 111162 h 391208"/>
                                            <a:gd name="connsiteX3" fmla="*/ 27384 w 859490"/>
                                            <a:gd name="connsiteY3" fmla="*/ 391208 h 391208"/>
                                            <a:gd name="connsiteX4" fmla="*/ 0 w 859490"/>
                                            <a:gd name="connsiteY4" fmla="*/ 267382 h 391208"/>
                                            <a:gd name="connsiteX0" fmla="*/ 0 w 859490"/>
                                            <a:gd name="connsiteY0" fmla="*/ 267382 h 401722"/>
                                            <a:gd name="connsiteX1" fmla="*/ 805290 w 859490"/>
                                            <a:gd name="connsiteY1" fmla="*/ 0 h 401722"/>
                                            <a:gd name="connsiteX2" fmla="*/ 859490 w 859490"/>
                                            <a:gd name="connsiteY2" fmla="*/ 111162 h 401722"/>
                                            <a:gd name="connsiteX3" fmla="*/ 29453 w 859490"/>
                                            <a:gd name="connsiteY3" fmla="*/ 401722 h 401722"/>
                                            <a:gd name="connsiteX4" fmla="*/ 0 w 859490"/>
                                            <a:gd name="connsiteY4" fmla="*/ 267382 h 401722"/>
                                            <a:gd name="connsiteX0" fmla="*/ 0 w 848188"/>
                                            <a:gd name="connsiteY0" fmla="*/ 267382 h 401722"/>
                                            <a:gd name="connsiteX1" fmla="*/ 805290 w 848188"/>
                                            <a:gd name="connsiteY1" fmla="*/ 0 h 401722"/>
                                            <a:gd name="connsiteX2" fmla="*/ 848188 w 848188"/>
                                            <a:gd name="connsiteY2" fmla="*/ 114907 h 401722"/>
                                            <a:gd name="connsiteX3" fmla="*/ 29453 w 848188"/>
                                            <a:gd name="connsiteY3" fmla="*/ 401722 h 401722"/>
                                            <a:gd name="connsiteX4" fmla="*/ 0 w 848188"/>
                                            <a:gd name="connsiteY4" fmla="*/ 267382 h 401722"/>
                                            <a:gd name="connsiteX0" fmla="*/ 0 w 848188"/>
                                            <a:gd name="connsiteY0" fmla="*/ 259506 h 393846"/>
                                            <a:gd name="connsiteX1" fmla="*/ 789083 w 848188"/>
                                            <a:gd name="connsiteY1" fmla="*/ 0 h 393846"/>
                                            <a:gd name="connsiteX2" fmla="*/ 848188 w 848188"/>
                                            <a:gd name="connsiteY2" fmla="*/ 107031 h 393846"/>
                                            <a:gd name="connsiteX3" fmla="*/ 29453 w 848188"/>
                                            <a:gd name="connsiteY3" fmla="*/ 393846 h 393846"/>
                                            <a:gd name="connsiteX4" fmla="*/ 0 w 848188"/>
                                            <a:gd name="connsiteY4" fmla="*/ 259506 h 393846"/>
                                            <a:gd name="connsiteX0" fmla="*/ 0 w 841406"/>
                                            <a:gd name="connsiteY0" fmla="*/ 259506 h 393846"/>
                                            <a:gd name="connsiteX1" fmla="*/ 789083 w 841406"/>
                                            <a:gd name="connsiteY1" fmla="*/ 0 h 393846"/>
                                            <a:gd name="connsiteX2" fmla="*/ 841406 w 841406"/>
                                            <a:gd name="connsiteY2" fmla="*/ 109278 h 393846"/>
                                            <a:gd name="connsiteX3" fmla="*/ 29453 w 841406"/>
                                            <a:gd name="connsiteY3" fmla="*/ 393846 h 393846"/>
                                            <a:gd name="connsiteX4" fmla="*/ 0 w 841406"/>
                                            <a:gd name="connsiteY4" fmla="*/ 259506 h 393846"/>
                                            <a:gd name="connsiteX0" fmla="*/ 0 w 841406"/>
                                            <a:gd name="connsiteY0" fmla="*/ 257252 h 391592"/>
                                            <a:gd name="connsiteX1" fmla="*/ 786067 w 841406"/>
                                            <a:gd name="connsiteY1" fmla="*/ 0 h 391592"/>
                                            <a:gd name="connsiteX2" fmla="*/ 841406 w 841406"/>
                                            <a:gd name="connsiteY2" fmla="*/ 107024 h 391592"/>
                                            <a:gd name="connsiteX3" fmla="*/ 29453 w 841406"/>
                                            <a:gd name="connsiteY3" fmla="*/ 391592 h 391592"/>
                                            <a:gd name="connsiteX4" fmla="*/ 0 w 841406"/>
                                            <a:gd name="connsiteY4" fmla="*/ 257252 h 391592"/>
                                            <a:gd name="connsiteX0" fmla="*/ 0 w 836885"/>
                                            <a:gd name="connsiteY0" fmla="*/ 257252 h 391592"/>
                                            <a:gd name="connsiteX1" fmla="*/ 786067 w 836885"/>
                                            <a:gd name="connsiteY1" fmla="*/ 0 h 391592"/>
                                            <a:gd name="connsiteX2" fmla="*/ 836885 w 836885"/>
                                            <a:gd name="connsiteY2" fmla="*/ 108522 h 391592"/>
                                            <a:gd name="connsiteX3" fmla="*/ 29453 w 836885"/>
                                            <a:gd name="connsiteY3" fmla="*/ 391592 h 391592"/>
                                            <a:gd name="connsiteX4" fmla="*/ 0 w 836885"/>
                                            <a:gd name="connsiteY4" fmla="*/ 257252 h 391592"/>
                                            <a:gd name="connsiteX0" fmla="*/ 0 w 836885"/>
                                            <a:gd name="connsiteY0" fmla="*/ 259131 h 393471"/>
                                            <a:gd name="connsiteX1" fmla="*/ 775252 w 836885"/>
                                            <a:gd name="connsiteY1" fmla="*/ 0 h 393471"/>
                                            <a:gd name="connsiteX2" fmla="*/ 836885 w 836885"/>
                                            <a:gd name="connsiteY2" fmla="*/ 110401 h 393471"/>
                                            <a:gd name="connsiteX3" fmla="*/ 29453 w 836885"/>
                                            <a:gd name="connsiteY3" fmla="*/ 393471 h 393471"/>
                                            <a:gd name="connsiteX4" fmla="*/ 0 w 836885"/>
                                            <a:gd name="connsiteY4" fmla="*/ 259131 h 393471"/>
                                            <a:gd name="connsiteX0" fmla="*/ 0 w 824234"/>
                                            <a:gd name="connsiteY0" fmla="*/ 259131 h 393471"/>
                                            <a:gd name="connsiteX1" fmla="*/ 775252 w 824234"/>
                                            <a:gd name="connsiteY1" fmla="*/ 0 h 393471"/>
                                            <a:gd name="connsiteX2" fmla="*/ 824234 w 824234"/>
                                            <a:gd name="connsiteY2" fmla="*/ 110039 h 393471"/>
                                            <a:gd name="connsiteX3" fmla="*/ 29453 w 824234"/>
                                            <a:gd name="connsiteY3" fmla="*/ 393471 h 393471"/>
                                            <a:gd name="connsiteX4" fmla="*/ 0 w 824234"/>
                                            <a:gd name="connsiteY4" fmla="*/ 259131 h 393471"/>
                                            <a:gd name="connsiteX0" fmla="*/ 0 w 824234"/>
                                            <a:gd name="connsiteY0" fmla="*/ 259131 h 393471"/>
                                            <a:gd name="connsiteX1" fmla="*/ 775252 w 824234"/>
                                            <a:gd name="connsiteY1" fmla="*/ 0 h 393471"/>
                                            <a:gd name="connsiteX2" fmla="*/ 824234 w 824234"/>
                                            <a:gd name="connsiteY2" fmla="*/ 110039 h 393471"/>
                                            <a:gd name="connsiteX3" fmla="*/ 29453 w 824234"/>
                                            <a:gd name="connsiteY3" fmla="*/ 393471 h 393471"/>
                                            <a:gd name="connsiteX4" fmla="*/ 0 w 824234"/>
                                            <a:gd name="connsiteY4" fmla="*/ 259131 h 393471"/>
                                            <a:gd name="connsiteX0" fmla="*/ 0 w 824234"/>
                                            <a:gd name="connsiteY0" fmla="*/ 254903 h 389243"/>
                                            <a:gd name="connsiteX1" fmla="*/ 766392 w 824234"/>
                                            <a:gd name="connsiteY1" fmla="*/ 0 h 389243"/>
                                            <a:gd name="connsiteX2" fmla="*/ 824234 w 824234"/>
                                            <a:gd name="connsiteY2" fmla="*/ 105811 h 389243"/>
                                            <a:gd name="connsiteX3" fmla="*/ 29453 w 824234"/>
                                            <a:gd name="connsiteY3" fmla="*/ 389243 h 389243"/>
                                            <a:gd name="connsiteX4" fmla="*/ 0 w 824234"/>
                                            <a:gd name="connsiteY4" fmla="*/ 254903 h 389243"/>
                                            <a:gd name="connsiteX0" fmla="*/ 0 w 820881"/>
                                            <a:gd name="connsiteY0" fmla="*/ 254903 h 389243"/>
                                            <a:gd name="connsiteX1" fmla="*/ 766392 w 820881"/>
                                            <a:gd name="connsiteY1" fmla="*/ 0 h 389243"/>
                                            <a:gd name="connsiteX2" fmla="*/ 820881 w 820881"/>
                                            <a:gd name="connsiteY2" fmla="*/ 105490 h 389243"/>
                                            <a:gd name="connsiteX3" fmla="*/ 29453 w 820881"/>
                                            <a:gd name="connsiteY3" fmla="*/ 389243 h 389243"/>
                                            <a:gd name="connsiteX4" fmla="*/ 0 w 820881"/>
                                            <a:gd name="connsiteY4" fmla="*/ 254903 h 389243"/>
                                            <a:gd name="connsiteX0" fmla="*/ 0 w 809791"/>
                                            <a:gd name="connsiteY0" fmla="*/ 254903 h 389243"/>
                                            <a:gd name="connsiteX1" fmla="*/ 766392 w 809791"/>
                                            <a:gd name="connsiteY1" fmla="*/ 0 h 389243"/>
                                            <a:gd name="connsiteX2" fmla="*/ 809791 w 809791"/>
                                            <a:gd name="connsiteY2" fmla="*/ 104436 h 389243"/>
                                            <a:gd name="connsiteX3" fmla="*/ 29453 w 809791"/>
                                            <a:gd name="connsiteY3" fmla="*/ 389243 h 389243"/>
                                            <a:gd name="connsiteX4" fmla="*/ 0 w 809791"/>
                                            <a:gd name="connsiteY4" fmla="*/ 254903 h 389243"/>
                                            <a:gd name="connsiteX0" fmla="*/ 0 w 801924"/>
                                            <a:gd name="connsiteY0" fmla="*/ 254903 h 389243"/>
                                            <a:gd name="connsiteX1" fmla="*/ 766392 w 801924"/>
                                            <a:gd name="connsiteY1" fmla="*/ 0 h 389243"/>
                                            <a:gd name="connsiteX2" fmla="*/ 801924 w 801924"/>
                                            <a:gd name="connsiteY2" fmla="*/ 104809 h 389243"/>
                                            <a:gd name="connsiteX3" fmla="*/ 29453 w 801924"/>
                                            <a:gd name="connsiteY3" fmla="*/ 389243 h 389243"/>
                                            <a:gd name="connsiteX4" fmla="*/ 0 w 801924"/>
                                            <a:gd name="connsiteY4" fmla="*/ 254903 h 389243"/>
                                            <a:gd name="connsiteX0" fmla="*/ 0 w 801924"/>
                                            <a:gd name="connsiteY0" fmla="*/ 263918 h 398258"/>
                                            <a:gd name="connsiteX1" fmla="*/ 756504 w 801924"/>
                                            <a:gd name="connsiteY1" fmla="*/ 0 h 398258"/>
                                            <a:gd name="connsiteX2" fmla="*/ 801924 w 801924"/>
                                            <a:gd name="connsiteY2" fmla="*/ 113824 h 398258"/>
                                            <a:gd name="connsiteX3" fmla="*/ 29453 w 801924"/>
                                            <a:gd name="connsiteY3" fmla="*/ 398258 h 398258"/>
                                            <a:gd name="connsiteX4" fmla="*/ 0 w 801924"/>
                                            <a:gd name="connsiteY4" fmla="*/ 263918 h 398258"/>
                                            <a:gd name="connsiteX0" fmla="*/ 0 w 801924"/>
                                            <a:gd name="connsiteY0" fmla="*/ 263918 h 392366"/>
                                            <a:gd name="connsiteX1" fmla="*/ 756504 w 801924"/>
                                            <a:gd name="connsiteY1" fmla="*/ 0 h 392366"/>
                                            <a:gd name="connsiteX2" fmla="*/ 801924 w 801924"/>
                                            <a:gd name="connsiteY2" fmla="*/ 113824 h 392366"/>
                                            <a:gd name="connsiteX3" fmla="*/ 26359 w 801924"/>
                                            <a:gd name="connsiteY3" fmla="*/ 392366 h 392366"/>
                                            <a:gd name="connsiteX4" fmla="*/ 0 w 801924"/>
                                            <a:gd name="connsiteY4" fmla="*/ 263918 h 392366"/>
                                            <a:gd name="connsiteX0" fmla="*/ 0 w 801924"/>
                                            <a:gd name="connsiteY0" fmla="*/ 263918 h 383436"/>
                                            <a:gd name="connsiteX1" fmla="*/ 756504 w 801924"/>
                                            <a:gd name="connsiteY1" fmla="*/ 0 h 383436"/>
                                            <a:gd name="connsiteX2" fmla="*/ 801924 w 801924"/>
                                            <a:gd name="connsiteY2" fmla="*/ 113824 h 383436"/>
                                            <a:gd name="connsiteX3" fmla="*/ 26172 w 801924"/>
                                            <a:gd name="connsiteY3" fmla="*/ 383436 h 383436"/>
                                            <a:gd name="connsiteX4" fmla="*/ 0 w 801924"/>
                                            <a:gd name="connsiteY4" fmla="*/ 263918 h 383436"/>
                                            <a:gd name="connsiteX0" fmla="*/ 0 w 801924"/>
                                            <a:gd name="connsiteY0" fmla="*/ 262299 h 381817"/>
                                            <a:gd name="connsiteX1" fmla="*/ 752250 w 801924"/>
                                            <a:gd name="connsiteY1" fmla="*/ 0 h 381817"/>
                                            <a:gd name="connsiteX2" fmla="*/ 801924 w 801924"/>
                                            <a:gd name="connsiteY2" fmla="*/ 112205 h 381817"/>
                                            <a:gd name="connsiteX3" fmla="*/ 26172 w 801924"/>
                                            <a:gd name="connsiteY3" fmla="*/ 381817 h 381817"/>
                                            <a:gd name="connsiteX4" fmla="*/ 0 w 801924"/>
                                            <a:gd name="connsiteY4" fmla="*/ 262299 h 381817"/>
                                            <a:gd name="connsiteX0" fmla="*/ 0 w 801924"/>
                                            <a:gd name="connsiteY0" fmla="*/ 260372 h 379890"/>
                                            <a:gd name="connsiteX1" fmla="*/ 749276 w 801924"/>
                                            <a:gd name="connsiteY1" fmla="*/ 0 h 379890"/>
                                            <a:gd name="connsiteX2" fmla="*/ 801924 w 801924"/>
                                            <a:gd name="connsiteY2" fmla="*/ 110278 h 379890"/>
                                            <a:gd name="connsiteX3" fmla="*/ 26172 w 801924"/>
                                            <a:gd name="connsiteY3" fmla="*/ 379890 h 379890"/>
                                            <a:gd name="connsiteX4" fmla="*/ 0 w 801924"/>
                                            <a:gd name="connsiteY4" fmla="*/ 260372 h 379890"/>
                                            <a:gd name="connsiteX0" fmla="*/ 0 w 797818"/>
                                            <a:gd name="connsiteY0" fmla="*/ 260372 h 379890"/>
                                            <a:gd name="connsiteX1" fmla="*/ 749276 w 797818"/>
                                            <a:gd name="connsiteY1" fmla="*/ 0 h 379890"/>
                                            <a:gd name="connsiteX2" fmla="*/ 797818 w 797818"/>
                                            <a:gd name="connsiteY2" fmla="*/ 107882 h 379890"/>
                                            <a:gd name="connsiteX3" fmla="*/ 26172 w 797818"/>
                                            <a:gd name="connsiteY3" fmla="*/ 379890 h 379890"/>
                                            <a:gd name="connsiteX4" fmla="*/ 0 w 797818"/>
                                            <a:gd name="connsiteY4" fmla="*/ 260372 h 379890"/>
                                            <a:gd name="connsiteX0" fmla="*/ 0 w 793143"/>
                                            <a:gd name="connsiteY0" fmla="*/ 260372 h 379890"/>
                                            <a:gd name="connsiteX1" fmla="*/ 749276 w 793143"/>
                                            <a:gd name="connsiteY1" fmla="*/ 0 h 379890"/>
                                            <a:gd name="connsiteX2" fmla="*/ 793143 w 793143"/>
                                            <a:gd name="connsiteY2" fmla="*/ 103328 h 379890"/>
                                            <a:gd name="connsiteX3" fmla="*/ 26172 w 793143"/>
                                            <a:gd name="connsiteY3" fmla="*/ 379890 h 379890"/>
                                            <a:gd name="connsiteX4" fmla="*/ 0 w 793143"/>
                                            <a:gd name="connsiteY4" fmla="*/ 260372 h 379890"/>
                                            <a:gd name="connsiteX0" fmla="*/ 0 w 794796"/>
                                            <a:gd name="connsiteY0" fmla="*/ 260372 h 379890"/>
                                            <a:gd name="connsiteX1" fmla="*/ 749276 w 794796"/>
                                            <a:gd name="connsiteY1" fmla="*/ 0 h 379890"/>
                                            <a:gd name="connsiteX2" fmla="*/ 794796 w 794796"/>
                                            <a:gd name="connsiteY2" fmla="*/ 105206 h 379890"/>
                                            <a:gd name="connsiteX3" fmla="*/ 26172 w 794796"/>
                                            <a:gd name="connsiteY3" fmla="*/ 379890 h 379890"/>
                                            <a:gd name="connsiteX4" fmla="*/ 0 w 794796"/>
                                            <a:gd name="connsiteY4" fmla="*/ 260372 h 379890"/>
                                            <a:gd name="connsiteX0" fmla="*/ 0 w 794796"/>
                                            <a:gd name="connsiteY0" fmla="*/ 260372 h 379890"/>
                                            <a:gd name="connsiteX1" fmla="*/ 749276 w 794796"/>
                                            <a:gd name="connsiteY1" fmla="*/ 0 h 379890"/>
                                            <a:gd name="connsiteX2" fmla="*/ 794796 w 794796"/>
                                            <a:gd name="connsiteY2" fmla="*/ 105206 h 379890"/>
                                            <a:gd name="connsiteX3" fmla="*/ 26172 w 794796"/>
                                            <a:gd name="connsiteY3" fmla="*/ 379890 h 379890"/>
                                            <a:gd name="connsiteX4" fmla="*/ 0 w 794796"/>
                                            <a:gd name="connsiteY4" fmla="*/ 260372 h 379890"/>
                                            <a:gd name="connsiteX0" fmla="*/ 0 w 794796"/>
                                            <a:gd name="connsiteY0" fmla="*/ 270522 h 390040"/>
                                            <a:gd name="connsiteX1" fmla="*/ 747017 w 794796"/>
                                            <a:gd name="connsiteY1" fmla="*/ 0 h 390040"/>
                                            <a:gd name="connsiteX2" fmla="*/ 794796 w 794796"/>
                                            <a:gd name="connsiteY2" fmla="*/ 115356 h 390040"/>
                                            <a:gd name="connsiteX3" fmla="*/ 26172 w 794796"/>
                                            <a:gd name="connsiteY3" fmla="*/ 390040 h 390040"/>
                                            <a:gd name="connsiteX4" fmla="*/ 0 w 794796"/>
                                            <a:gd name="connsiteY4" fmla="*/ 270522 h 390040"/>
                                            <a:gd name="connsiteX0" fmla="*/ 0 w 792536"/>
                                            <a:gd name="connsiteY0" fmla="*/ 270522 h 390040"/>
                                            <a:gd name="connsiteX1" fmla="*/ 747017 w 792536"/>
                                            <a:gd name="connsiteY1" fmla="*/ 0 h 390040"/>
                                            <a:gd name="connsiteX2" fmla="*/ 792536 w 792536"/>
                                            <a:gd name="connsiteY2" fmla="*/ 108589 h 390040"/>
                                            <a:gd name="connsiteX3" fmla="*/ 26172 w 792536"/>
                                            <a:gd name="connsiteY3" fmla="*/ 390040 h 390040"/>
                                            <a:gd name="connsiteX4" fmla="*/ 0 w 792536"/>
                                            <a:gd name="connsiteY4" fmla="*/ 270522 h 390040"/>
                                            <a:gd name="connsiteX0" fmla="*/ 0 w 792536"/>
                                            <a:gd name="connsiteY0" fmla="*/ 270522 h 392295"/>
                                            <a:gd name="connsiteX1" fmla="*/ 747017 w 792536"/>
                                            <a:gd name="connsiteY1" fmla="*/ 0 h 392295"/>
                                            <a:gd name="connsiteX2" fmla="*/ 792536 w 792536"/>
                                            <a:gd name="connsiteY2" fmla="*/ 108589 h 392295"/>
                                            <a:gd name="connsiteX3" fmla="*/ 26172 w 792536"/>
                                            <a:gd name="connsiteY3" fmla="*/ 392295 h 392295"/>
                                            <a:gd name="connsiteX4" fmla="*/ 0 w 792536"/>
                                            <a:gd name="connsiteY4" fmla="*/ 270522 h 392295"/>
                                            <a:gd name="connsiteX0" fmla="*/ 0 w 792536"/>
                                            <a:gd name="connsiteY0" fmla="*/ 270522 h 392295"/>
                                            <a:gd name="connsiteX1" fmla="*/ 747017 w 792536"/>
                                            <a:gd name="connsiteY1" fmla="*/ 0 h 392295"/>
                                            <a:gd name="connsiteX2" fmla="*/ 792536 w 792536"/>
                                            <a:gd name="connsiteY2" fmla="*/ 108589 h 392295"/>
                                            <a:gd name="connsiteX3" fmla="*/ 26172 w 792536"/>
                                            <a:gd name="connsiteY3" fmla="*/ 392295 h 392295"/>
                                            <a:gd name="connsiteX4" fmla="*/ 0 w 792536"/>
                                            <a:gd name="connsiteY4" fmla="*/ 270522 h 392295"/>
                                            <a:gd name="connsiteX0" fmla="*/ 0 w 792536"/>
                                            <a:gd name="connsiteY0" fmla="*/ 270522 h 392295"/>
                                            <a:gd name="connsiteX1" fmla="*/ 747017 w 792536"/>
                                            <a:gd name="connsiteY1" fmla="*/ 0 h 392295"/>
                                            <a:gd name="connsiteX2" fmla="*/ 792536 w 792536"/>
                                            <a:gd name="connsiteY2" fmla="*/ 108589 h 392295"/>
                                            <a:gd name="connsiteX3" fmla="*/ 26172 w 792536"/>
                                            <a:gd name="connsiteY3" fmla="*/ 392295 h 392295"/>
                                            <a:gd name="connsiteX4" fmla="*/ 0 w 792536"/>
                                            <a:gd name="connsiteY4" fmla="*/ 270522 h 392295"/>
                                            <a:gd name="connsiteX0" fmla="*/ 0 w 792536"/>
                                            <a:gd name="connsiteY0" fmla="*/ 275034 h 396807"/>
                                            <a:gd name="connsiteX1" fmla="*/ 742499 w 792536"/>
                                            <a:gd name="connsiteY1" fmla="*/ 0 h 396807"/>
                                            <a:gd name="connsiteX2" fmla="*/ 792536 w 792536"/>
                                            <a:gd name="connsiteY2" fmla="*/ 113101 h 396807"/>
                                            <a:gd name="connsiteX3" fmla="*/ 26172 w 792536"/>
                                            <a:gd name="connsiteY3" fmla="*/ 396807 h 396807"/>
                                            <a:gd name="connsiteX4" fmla="*/ 0 w 792536"/>
                                            <a:gd name="connsiteY4" fmla="*/ 275034 h 396807"/>
                                            <a:gd name="connsiteX0" fmla="*/ 0 w 785005"/>
                                            <a:gd name="connsiteY0" fmla="*/ 285560 h 396807"/>
                                            <a:gd name="connsiteX1" fmla="*/ 734968 w 785005"/>
                                            <a:gd name="connsiteY1" fmla="*/ 0 h 396807"/>
                                            <a:gd name="connsiteX2" fmla="*/ 785005 w 785005"/>
                                            <a:gd name="connsiteY2" fmla="*/ 113101 h 396807"/>
                                            <a:gd name="connsiteX3" fmla="*/ 18641 w 785005"/>
                                            <a:gd name="connsiteY3" fmla="*/ 396807 h 396807"/>
                                            <a:gd name="connsiteX4" fmla="*/ 0 w 785005"/>
                                            <a:gd name="connsiteY4" fmla="*/ 285560 h 396807"/>
                                            <a:gd name="connsiteX0" fmla="*/ 0 w 785005"/>
                                            <a:gd name="connsiteY0" fmla="*/ 285560 h 396807"/>
                                            <a:gd name="connsiteX1" fmla="*/ 734968 w 785005"/>
                                            <a:gd name="connsiteY1" fmla="*/ 0 h 396807"/>
                                            <a:gd name="connsiteX2" fmla="*/ 785005 w 785005"/>
                                            <a:gd name="connsiteY2" fmla="*/ 113101 h 396807"/>
                                            <a:gd name="connsiteX3" fmla="*/ 18641 w 785005"/>
                                            <a:gd name="connsiteY3" fmla="*/ 396807 h 396807"/>
                                            <a:gd name="connsiteX4" fmla="*/ 0 w 785005"/>
                                            <a:gd name="connsiteY4" fmla="*/ 285560 h 396807"/>
                                            <a:gd name="connsiteX0" fmla="*/ 0 w 785005"/>
                                            <a:gd name="connsiteY0" fmla="*/ 285560 h 389884"/>
                                            <a:gd name="connsiteX1" fmla="*/ 734968 w 785005"/>
                                            <a:gd name="connsiteY1" fmla="*/ 0 h 389884"/>
                                            <a:gd name="connsiteX2" fmla="*/ 785005 w 785005"/>
                                            <a:gd name="connsiteY2" fmla="*/ 113101 h 389884"/>
                                            <a:gd name="connsiteX3" fmla="*/ 29205 w 785005"/>
                                            <a:gd name="connsiteY3" fmla="*/ 389884 h 389884"/>
                                            <a:gd name="connsiteX4" fmla="*/ 0 w 785005"/>
                                            <a:gd name="connsiteY4" fmla="*/ 285560 h 389884"/>
                                            <a:gd name="connsiteX0" fmla="*/ 0 w 785005"/>
                                            <a:gd name="connsiteY0" fmla="*/ 277087 h 381411"/>
                                            <a:gd name="connsiteX1" fmla="*/ 738129 w 785005"/>
                                            <a:gd name="connsiteY1" fmla="*/ 0 h 381411"/>
                                            <a:gd name="connsiteX2" fmla="*/ 785005 w 785005"/>
                                            <a:gd name="connsiteY2" fmla="*/ 104628 h 381411"/>
                                            <a:gd name="connsiteX3" fmla="*/ 29205 w 785005"/>
                                            <a:gd name="connsiteY3" fmla="*/ 381411 h 381411"/>
                                            <a:gd name="connsiteX4" fmla="*/ 0 w 785005"/>
                                            <a:gd name="connsiteY4" fmla="*/ 277087 h 381411"/>
                                          </a:gdLst>
                                          <a:ahLst/>
                                          <a:cxnLst>
                                            <a:cxn ang="0">
                                              <a:pos x="connsiteX0" y="connsiteY0"/>
                                            </a:cxn>
                                            <a:cxn ang="0">
                                              <a:pos x="connsiteX1" y="connsiteY1"/>
                                            </a:cxn>
                                            <a:cxn ang="0">
                                              <a:pos x="connsiteX2" y="connsiteY2"/>
                                            </a:cxn>
                                            <a:cxn ang="0">
                                              <a:pos x="connsiteX3" y="connsiteY3"/>
                                            </a:cxn>
                                            <a:cxn ang="0">
                                              <a:pos x="connsiteX4" y="connsiteY4"/>
                                            </a:cxn>
                                          </a:cxnLst>
                                          <a:rect l="l" t="t" r="r" b="b"/>
                                          <a:pathLst>
                                            <a:path w="785005" h="381411">
                                              <a:moveTo>
                                                <a:pt x="0" y="277087"/>
                                              </a:moveTo>
                                              <a:cubicBezTo>
                                                <a:pt x="351926" y="153328"/>
                                                <a:pt x="493140" y="95187"/>
                                                <a:pt x="738129" y="0"/>
                                              </a:cubicBezTo>
                                              <a:cubicBezTo>
                                                <a:pt x="754456" y="36680"/>
                                                <a:pt x="765694" y="53551"/>
                                                <a:pt x="785005" y="104628"/>
                                              </a:cubicBezTo>
                                              <a:lnTo>
                                                <a:pt x="29205" y="381411"/>
                                              </a:lnTo>
                                              <a:lnTo>
                                                <a:pt x="0" y="277087"/>
                                              </a:lnTo>
                                              <a:close/>
                                            </a:path>
                                          </a:pathLst>
                                        </a:custGeom>
                                        <a:solidFill>
                                          <a:schemeClr val="bg1">
                                            <a:lumMod val="95000"/>
                                          </a:schemeClr>
                                        </a:solidFill>
                                        <a:ln>
                                          <a:noFill/>
                                        </a:ln>
                                      </p:spPr>
                                      <p:style>
                                        <a:lnRef idx="2">
                                          <a:schemeClr val="accent1">
                                            <a:shade val="15000"/>
                                          </a:schemeClr>
                                        </a:lnRef>
                                        <a:fillRef idx="1">
                                          <a:schemeClr val="accent1"/>
                                        </a:fillRef>
                                        <a:effectRef idx="0">
                                          <a:schemeClr val="accent1"/>
                                        </a:effectRef>
                                        <a:fontRef idx="minor">
                                          <a:schemeClr val="lt1"/>
                                        </a:fontRef>
                                      </p:style>
                                      <p:txBody>
                                        <a:bodyPr rtlCol="0" anchor="ctr"/>
                                        <a:lstStyle/>
                                        <a:p>
                                          <a:pPr algn="ctr"/>
                                          <a:endParaRPr lang="LID4096"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033" name="Freeform: Shape 1032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84330680-1C5D-3B02-E6AF-D6E0982E3608}"/>
                                            </a:ext>
                                          </a:extLst>
                                        </p:cNvPr>
                                        <p:cNvSpPr/>
                                        <p:nvPr/>
                                      </p:nvSpPr>
                                      <p:spPr>
                                        <a:xfrm rot="1767350">
                                          <a:off x="4277464" y="10389966"/>
                                          <a:ext cx="816562" cy="409407"/>
                                        </a:xfrm>
                                        <a:custGeom>
                                          <a:avLst/>
                                          <a:gdLst>
                                            <a:gd name="connsiteX0" fmla="*/ 0 w 857250"/>
                                            <a:gd name="connsiteY0" fmla="*/ 266700 h 385762"/>
                                            <a:gd name="connsiteX1" fmla="*/ 804863 w 857250"/>
                                            <a:gd name="connsiteY1" fmla="*/ 0 h 385762"/>
                                            <a:gd name="connsiteX2" fmla="*/ 857250 w 857250"/>
                                            <a:gd name="connsiteY2" fmla="*/ 85725 h 385762"/>
                                            <a:gd name="connsiteX3" fmla="*/ 28575 w 857250"/>
                                            <a:gd name="connsiteY3" fmla="*/ 385762 h 385762"/>
                                            <a:gd name="connsiteX4" fmla="*/ 0 w 857250"/>
                                            <a:gd name="connsiteY4" fmla="*/ 266700 h 385762"/>
                                            <a:gd name="connsiteX0" fmla="*/ 0 w 841772"/>
                                            <a:gd name="connsiteY0" fmla="*/ 266700 h 385762"/>
                                            <a:gd name="connsiteX1" fmla="*/ 804863 w 841772"/>
                                            <a:gd name="connsiteY1" fmla="*/ 0 h 385762"/>
                                            <a:gd name="connsiteX2" fmla="*/ 841772 w 841772"/>
                                            <a:gd name="connsiteY2" fmla="*/ 89297 h 385762"/>
                                            <a:gd name="connsiteX3" fmla="*/ 28575 w 841772"/>
                                            <a:gd name="connsiteY3" fmla="*/ 385762 h 385762"/>
                                            <a:gd name="connsiteX4" fmla="*/ 0 w 841772"/>
                                            <a:gd name="connsiteY4" fmla="*/ 266700 h 385762"/>
                                            <a:gd name="connsiteX0" fmla="*/ 0 w 854869"/>
                                            <a:gd name="connsiteY0" fmla="*/ 266700 h 385762"/>
                                            <a:gd name="connsiteX1" fmla="*/ 804863 w 854869"/>
                                            <a:gd name="connsiteY1" fmla="*/ 0 h 385762"/>
                                            <a:gd name="connsiteX2" fmla="*/ 854869 w 854869"/>
                                            <a:gd name="connsiteY2" fmla="*/ 108347 h 385762"/>
                                            <a:gd name="connsiteX3" fmla="*/ 28575 w 854869"/>
                                            <a:gd name="connsiteY3" fmla="*/ 385762 h 385762"/>
                                            <a:gd name="connsiteX4" fmla="*/ 0 w 854869"/>
                                            <a:gd name="connsiteY4" fmla="*/ 266700 h 385762"/>
                                            <a:gd name="connsiteX0" fmla="*/ 0 w 864394"/>
                                            <a:gd name="connsiteY0" fmla="*/ 264318 h 385762"/>
                                            <a:gd name="connsiteX1" fmla="*/ 814388 w 864394"/>
                                            <a:gd name="connsiteY1" fmla="*/ 0 h 385762"/>
                                            <a:gd name="connsiteX2" fmla="*/ 864394 w 864394"/>
                                            <a:gd name="connsiteY2" fmla="*/ 108347 h 385762"/>
                                            <a:gd name="connsiteX3" fmla="*/ 38100 w 864394"/>
                                            <a:gd name="connsiteY3" fmla="*/ 385762 h 385762"/>
                                            <a:gd name="connsiteX4" fmla="*/ 0 w 864394"/>
                                            <a:gd name="connsiteY4" fmla="*/ 264318 h 385762"/>
                                            <a:gd name="connsiteX0" fmla="*/ 0 w 864394"/>
                                            <a:gd name="connsiteY0" fmla="*/ 264318 h 388144"/>
                                            <a:gd name="connsiteX1" fmla="*/ 814388 w 864394"/>
                                            <a:gd name="connsiteY1" fmla="*/ 0 h 388144"/>
                                            <a:gd name="connsiteX2" fmla="*/ 864394 w 864394"/>
                                            <a:gd name="connsiteY2" fmla="*/ 108347 h 388144"/>
                                            <a:gd name="connsiteX3" fmla="*/ 27384 w 864394"/>
                                            <a:gd name="connsiteY3" fmla="*/ 388144 h 388144"/>
                                            <a:gd name="connsiteX4" fmla="*/ 0 w 864394"/>
                                            <a:gd name="connsiteY4" fmla="*/ 264318 h 388144"/>
                                            <a:gd name="connsiteX0" fmla="*/ 0 w 864394"/>
                                            <a:gd name="connsiteY0" fmla="*/ 267382 h 391208"/>
                                            <a:gd name="connsiteX1" fmla="*/ 805290 w 864394"/>
                                            <a:gd name="connsiteY1" fmla="*/ 0 h 391208"/>
                                            <a:gd name="connsiteX2" fmla="*/ 864394 w 864394"/>
                                            <a:gd name="connsiteY2" fmla="*/ 111411 h 391208"/>
                                            <a:gd name="connsiteX3" fmla="*/ 27384 w 864394"/>
                                            <a:gd name="connsiteY3" fmla="*/ 391208 h 391208"/>
                                            <a:gd name="connsiteX4" fmla="*/ 0 w 864394"/>
                                            <a:gd name="connsiteY4" fmla="*/ 267382 h 391208"/>
                                            <a:gd name="connsiteX0" fmla="*/ 0 w 859490"/>
                                            <a:gd name="connsiteY0" fmla="*/ 267382 h 391208"/>
                                            <a:gd name="connsiteX1" fmla="*/ 805290 w 859490"/>
                                            <a:gd name="connsiteY1" fmla="*/ 0 h 391208"/>
                                            <a:gd name="connsiteX2" fmla="*/ 859490 w 859490"/>
                                            <a:gd name="connsiteY2" fmla="*/ 111162 h 391208"/>
                                            <a:gd name="connsiteX3" fmla="*/ 27384 w 859490"/>
                                            <a:gd name="connsiteY3" fmla="*/ 391208 h 391208"/>
                                            <a:gd name="connsiteX4" fmla="*/ 0 w 859490"/>
                                            <a:gd name="connsiteY4" fmla="*/ 267382 h 391208"/>
                                            <a:gd name="connsiteX0" fmla="*/ 0 w 859490"/>
                                            <a:gd name="connsiteY0" fmla="*/ 267382 h 401722"/>
                                            <a:gd name="connsiteX1" fmla="*/ 805290 w 859490"/>
                                            <a:gd name="connsiteY1" fmla="*/ 0 h 401722"/>
                                            <a:gd name="connsiteX2" fmla="*/ 859490 w 859490"/>
                                            <a:gd name="connsiteY2" fmla="*/ 111162 h 401722"/>
                                            <a:gd name="connsiteX3" fmla="*/ 29453 w 859490"/>
                                            <a:gd name="connsiteY3" fmla="*/ 401722 h 401722"/>
                                            <a:gd name="connsiteX4" fmla="*/ 0 w 859490"/>
                                            <a:gd name="connsiteY4" fmla="*/ 267382 h 401722"/>
                                            <a:gd name="connsiteX0" fmla="*/ 0 w 848188"/>
                                            <a:gd name="connsiteY0" fmla="*/ 267382 h 401722"/>
                                            <a:gd name="connsiteX1" fmla="*/ 805290 w 848188"/>
                                            <a:gd name="connsiteY1" fmla="*/ 0 h 401722"/>
                                            <a:gd name="connsiteX2" fmla="*/ 848188 w 848188"/>
                                            <a:gd name="connsiteY2" fmla="*/ 114907 h 401722"/>
                                            <a:gd name="connsiteX3" fmla="*/ 29453 w 848188"/>
                                            <a:gd name="connsiteY3" fmla="*/ 401722 h 401722"/>
                                            <a:gd name="connsiteX4" fmla="*/ 0 w 848188"/>
                                            <a:gd name="connsiteY4" fmla="*/ 267382 h 401722"/>
                                            <a:gd name="connsiteX0" fmla="*/ 0 w 848188"/>
                                            <a:gd name="connsiteY0" fmla="*/ 259506 h 393846"/>
                                            <a:gd name="connsiteX1" fmla="*/ 789083 w 848188"/>
                                            <a:gd name="connsiteY1" fmla="*/ 0 h 393846"/>
                                            <a:gd name="connsiteX2" fmla="*/ 848188 w 848188"/>
                                            <a:gd name="connsiteY2" fmla="*/ 107031 h 393846"/>
                                            <a:gd name="connsiteX3" fmla="*/ 29453 w 848188"/>
                                            <a:gd name="connsiteY3" fmla="*/ 393846 h 393846"/>
                                            <a:gd name="connsiteX4" fmla="*/ 0 w 848188"/>
                                            <a:gd name="connsiteY4" fmla="*/ 259506 h 393846"/>
                                            <a:gd name="connsiteX0" fmla="*/ 0 w 841406"/>
                                            <a:gd name="connsiteY0" fmla="*/ 259506 h 393846"/>
                                            <a:gd name="connsiteX1" fmla="*/ 789083 w 841406"/>
                                            <a:gd name="connsiteY1" fmla="*/ 0 h 393846"/>
                                            <a:gd name="connsiteX2" fmla="*/ 841406 w 841406"/>
                                            <a:gd name="connsiteY2" fmla="*/ 109278 h 393846"/>
                                            <a:gd name="connsiteX3" fmla="*/ 29453 w 841406"/>
                                            <a:gd name="connsiteY3" fmla="*/ 393846 h 393846"/>
                                            <a:gd name="connsiteX4" fmla="*/ 0 w 841406"/>
                                            <a:gd name="connsiteY4" fmla="*/ 259506 h 393846"/>
                                            <a:gd name="connsiteX0" fmla="*/ 0 w 841406"/>
                                            <a:gd name="connsiteY0" fmla="*/ 257252 h 391592"/>
                                            <a:gd name="connsiteX1" fmla="*/ 786067 w 841406"/>
                                            <a:gd name="connsiteY1" fmla="*/ 0 h 391592"/>
                                            <a:gd name="connsiteX2" fmla="*/ 841406 w 841406"/>
                                            <a:gd name="connsiteY2" fmla="*/ 107024 h 391592"/>
                                            <a:gd name="connsiteX3" fmla="*/ 29453 w 841406"/>
                                            <a:gd name="connsiteY3" fmla="*/ 391592 h 391592"/>
                                            <a:gd name="connsiteX4" fmla="*/ 0 w 841406"/>
                                            <a:gd name="connsiteY4" fmla="*/ 257252 h 391592"/>
                                            <a:gd name="connsiteX0" fmla="*/ 0 w 836885"/>
                                            <a:gd name="connsiteY0" fmla="*/ 257252 h 391592"/>
                                            <a:gd name="connsiteX1" fmla="*/ 786067 w 836885"/>
                                            <a:gd name="connsiteY1" fmla="*/ 0 h 391592"/>
                                            <a:gd name="connsiteX2" fmla="*/ 836885 w 836885"/>
                                            <a:gd name="connsiteY2" fmla="*/ 108522 h 391592"/>
                                            <a:gd name="connsiteX3" fmla="*/ 29453 w 836885"/>
                                            <a:gd name="connsiteY3" fmla="*/ 391592 h 391592"/>
                                            <a:gd name="connsiteX4" fmla="*/ 0 w 836885"/>
                                            <a:gd name="connsiteY4" fmla="*/ 257252 h 391592"/>
                                            <a:gd name="connsiteX0" fmla="*/ 0 w 836885"/>
                                            <a:gd name="connsiteY0" fmla="*/ 259131 h 393471"/>
                                            <a:gd name="connsiteX1" fmla="*/ 775252 w 836885"/>
                                            <a:gd name="connsiteY1" fmla="*/ 0 h 393471"/>
                                            <a:gd name="connsiteX2" fmla="*/ 836885 w 836885"/>
                                            <a:gd name="connsiteY2" fmla="*/ 110401 h 393471"/>
                                            <a:gd name="connsiteX3" fmla="*/ 29453 w 836885"/>
                                            <a:gd name="connsiteY3" fmla="*/ 393471 h 393471"/>
                                            <a:gd name="connsiteX4" fmla="*/ 0 w 836885"/>
                                            <a:gd name="connsiteY4" fmla="*/ 259131 h 393471"/>
                                            <a:gd name="connsiteX0" fmla="*/ 0 w 824234"/>
                                            <a:gd name="connsiteY0" fmla="*/ 259131 h 393471"/>
                                            <a:gd name="connsiteX1" fmla="*/ 775252 w 824234"/>
                                            <a:gd name="connsiteY1" fmla="*/ 0 h 393471"/>
                                            <a:gd name="connsiteX2" fmla="*/ 824234 w 824234"/>
                                            <a:gd name="connsiteY2" fmla="*/ 110039 h 393471"/>
                                            <a:gd name="connsiteX3" fmla="*/ 29453 w 824234"/>
                                            <a:gd name="connsiteY3" fmla="*/ 393471 h 393471"/>
                                            <a:gd name="connsiteX4" fmla="*/ 0 w 824234"/>
                                            <a:gd name="connsiteY4" fmla="*/ 259131 h 393471"/>
                                            <a:gd name="connsiteX0" fmla="*/ 0 w 824234"/>
                                            <a:gd name="connsiteY0" fmla="*/ 259131 h 393471"/>
                                            <a:gd name="connsiteX1" fmla="*/ 775252 w 824234"/>
                                            <a:gd name="connsiteY1" fmla="*/ 0 h 393471"/>
                                            <a:gd name="connsiteX2" fmla="*/ 824234 w 824234"/>
                                            <a:gd name="connsiteY2" fmla="*/ 110039 h 393471"/>
                                            <a:gd name="connsiteX3" fmla="*/ 29453 w 824234"/>
                                            <a:gd name="connsiteY3" fmla="*/ 393471 h 393471"/>
                                            <a:gd name="connsiteX4" fmla="*/ 0 w 824234"/>
                                            <a:gd name="connsiteY4" fmla="*/ 259131 h 393471"/>
                                            <a:gd name="connsiteX0" fmla="*/ 0 w 824234"/>
                                            <a:gd name="connsiteY0" fmla="*/ 254903 h 389243"/>
                                            <a:gd name="connsiteX1" fmla="*/ 766392 w 824234"/>
                                            <a:gd name="connsiteY1" fmla="*/ 0 h 389243"/>
                                            <a:gd name="connsiteX2" fmla="*/ 824234 w 824234"/>
                                            <a:gd name="connsiteY2" fmla="*/ 105811 h 389243"/>
                                            <a:gd name="connsiteX3" fmla="*/ 29453 w 824234"/>
                                            <a:gd name="connsiteY3" fmla="*/ 389243 h 389243"/>
                                            <a:gd name="connsiteX4" fmla="*/ 0 w 824234"/>
                                            <a:gd name="connsiteY4" fmla="*/ 254903 h 389243"/>
                                            <a:gd name="connsiteX0" fmla="*/ 0 w 820881"/>
                                            <a:gd name="connsiteY0" fmla="*/ 254903 h 389243"/>
                                            <a:gd name="connsiteX1" fmla="*/ 766392 w 820881"/>
                                            <a:gd name="connsiteY1" fmla="*/ 0 h 389243"/>
                                            <a:gd name="connsiteX2" fmla="*/ 820881 w 820881"/>
                                            <a:gd name="connsiteY2" fmla="*/ 105490 h 389243"/>
                                            <a:gd name="connsiteX3" fmla="*/ 29453 w 820881"/>
                                            <a:gd name="connsiteY3" fmla="*/ 389243 h 389243"/>
                                            <a:gd name="connsiteX4" fmla="*/ 0 w 820881"/>
                                            <a:gd name="connsiteY4" fmla="*/ 254903 h 389243"/>
                                            <a:gd name="connsiteX0" fmla="*/ 0 w 809791"/>
                                            <a:gd name="connsiteY0" fmla="*/ 254903 h 389243"/>
                                            <a:gd name="connsiteX1" fmla="*/ 766392 w 809791"/>
                                            <a:gd name="connsiteY1" fmla="*/ 0 h 389243"/>
                                            <a:gd name="connsiteX2" fmla="*/ 809791 w 809791"/>
                                            <a:gd name="connsiteY2" fmla="*/ 104436 h 389243"/>
                                            <a:gd name="connsiteX3" fmla="*/ 29453 w 809791"/>
                                            <a:gd name="connsiteY3" fmla="*/ 389243 h 389243"/>
                                            <a:gd name="connsiteX4" fmla="*/ 0 w 809791"/>
                                            <a:gd name="connsiteY4" fmla="*/ 254903 h 389243"/>
                                            <a:gd name="connsiteX0" fmla="*/ 0 w 801924"/>
                                            <a:gd name="connsiteY0" fmla="*/ 254903 h 389243"/>
                                            <a:gd name="connsiteX1" fmla="*/ 766392 w 801924"/>
                                            <a:gd name="connsiteY1" fmla="*/ 0 h 389243"/>
                                            <a:gd name="connsiteX2" fmla="*/ 801924 w 801924"/>
                                            <a:gd name="connsiteY2" fmla="*/ 104809 h 389243"/>
                                            <a:gd name="connsiteX3" fmla="*/ 29453 w 801924"/>
                                            <a:gd name="connsiteY3" fmla="*/ 389243 h 389243"/>
                                            <a:gd name="connsiteX4" fmla="*/ 0 w 801924"/>
                                            <a:gd name="connsiteY4" fmla="*/ 254903 h 389243"/>
                                            <a:gd name="connsiteX0" fmla="*/ 0 w 801924"/>
                                            <a:gd name="connsiteY0" fmla="*/ 263918 h 398258"/>
                                            <a:gd name="connsiteX1" fmla="*/ 756504 w 801924"/>
                                            <a:gd name="connsiteY1" fmla="*/ 0 h 398258"/>
                                            <a:gd name="connsiteX2" fmla="*/ 801924 w 801924"/>
                                            <a:gd name="connsiteY2" fmla="*/ 113824 h 398258"/>
                                            <a:gd name="connsiteX3" fmla="*/ 29453 w 801924"/>
                                            <a:gd name="connsiteY3" fmla="*/ 398258 h 398258"/>
                                            <a:gd name="connsiteX4" fmla="*/ 0 w 801924"/>
                                            <a:gd name="connsiteY4" fmla="*/ 263918 h 398258"/>
                                            <a:gd name="connsiteX0" fmla="*/ 0 w 801924"/>
                                            <a:gd name="connsiteY0" fmla="*/ 263918 h 392366"/>
                                            <a:gd name="connsiteX1" fmla="*/ 756504 w 801924"/>
                                            <a:gd name="connsiteY1" fmla="*/ 0 h 392366"/>
                                            <a:gd name="connsiteX2" fmla="*/ 801924 w 801924"/>
                                            <a:gd name="connsiteY2" fmla="*/ 113824 h 392366"/>
                                            <a:gd name="connsiteX3" fmla="*/ 26359 w 801924"/>
                                            <a:gd name="connsiteY3" fmla="*/ 392366 h 392366"/>
                                            <a:gd name="connsiteX4" fmla="*/ 0 w 801924"/>
                                            <a:gd name="connsiteY4" fmla="*/ 263918 h 392366"/>
                                            <a:gd name="connsiteX0" fmla="*/ 0 w 801924"/>
                                            <a:gd name="connsiteY0" fmla="*/ 263918 h 383436"/>
                                            <a:gd name="connsiteX1" fmla="*/ 756504 w 801924"/>
                                            <a:gd name="connsiteY1" fmla="*/ 0 h 383436"/>
                                            <a:gd name="connsiteX2" fmla="*/ 801924 w 801924"/>
                                            <a:gd name="connsiteY2" fmla="*/ 113824 h 383436"/>
                                            <a:gd name="connsiteX3" fmla="*/ 26172 w 801924"/>
                                            <a:gd name="connsiteY3" fmla="*/ 383436 h 383436"/>
                                            <a:gd name="connsiteX4" fmla="*/ 0 w 801924"/>
                                            <a:gd name="connsiteY4" fmla="*/ 263918 h 383436"/>
                                            <a:gd name="connsiteX0" fmla="*/ 0 w 801924"/>
                                            <a:gd name="connsiteY0" fmla="*/ 262299 h 381817"/>
                                            <a:gd name="connsiteX1" fmla="*/ 752250 w 801924"/>
                                            <a:gd name="connsiteY1" fmla="*/ 0 h 381817"/>
                                            <a:gd name="connsiteX2" fmla="*/ 801924 w 801924"/>
                                            <a:gd name="connsiteY2" fmla="*/ 112205 h 381817"/>
                                            <a:gd name="connsiteX3" fmla="*/ 26172 w 801924"/>
                                            <a:gd name="connsiteY3" fmla="*/ 381817 h 381817"/>
                                            <a:gd name="connsiteX4" fmla="*/ 0 w 801924"/>
                                            <a:gd name="connsiteY4" fmla="*/ 262299 h 381817"/>
                                            <a:gd name="connsiteX0" fmla="*/ 0 w 801924"/>
                                            <a:gd name="connsiteY0" fmla="*/ 260372 h 379890"/>
                                            <a:gd name="connsiteX1" fmla="*/ 749276 w 801924"/>
                                            <a:gd name="connsiteY1" fmla="*/ 0 h 379890"/>
                                            <a:gd name="connsiteX2" fmla="*/ 801924 w 801924"/>
                                            <a:gd name="connsiteY2" fmla="*/ 110278 h 379890"/>
                                            <a:gd name="connsiteX3" fmla="*/ 26172 w 801924"/>
                                            <a:gd name="connsiteY3" fmla="*/ 379890 h 379890"/>
                                            <a:gd name="connsiteX4" fmla="*/ 0 w 801924"/>
                                            <a:gd name="connsiteY4" fmla="*/ 260372 h 379890"/>
                                            <a:gd name="connsiteX0" fmla="*/ 0 w 797818"/>
                                            <a:gd name="connsiteY0" fmla="*/ 260372 h 379890"/>
                                            <a:gd name="connsiteX1" fmla="*/ 749276 w 797818"/>
                                            <a:gd name="connsiteY1" fmla="*/ 0 h 379890"/>
                                            <a:gd name="connsiteX2" fmla="*/ 797818 w 797818"/>
                                            <a:gd name="connsiteY2" fmla="*/ 107882 h 379890"/>
                                            <a:gd name="connsiteX3" fmla="*/ 26172 w 797818"/>
                                            <a:gd name="connsiteY3" fmla="*/ 379890 h 379890"/>
                                            <a:gd name="connsiteX4" fmla="*/ 0 w 797818"/>
                                            <a:gd name="connsiteY4" fmla="*/ 260372 h 379890"/>
                                            <a:gd name="connsiteX0" fmla="*/ 0 w 793143"/>
                                            <a:gd name="connsiteY0" fmla="*/ 260372 h 379890"/>
                                            <a:gd name="connsiteX1" fmla="*/ 749276 w 793143"/>
                                            <a:gd name="connsiteY1" fmla="*/ 0 h 379890"/>
                                            <a:gd name="connsiteX2" fmla="*/ 793143 w 793143"/>
                                            <a:gd name="connsiteY2" fmla="*/ 103328 h 379890"/>
                                            <a:gd name="connsiteX3" fmla="*/ 26172 w 793143"/>
                                            <a:gd name="connsiteY3" fmla="*/ 379890 h 379890"/>
                                            <a:gd name="connsiteX4" fmla="*/ 0 w 793143"/>
                                            <a:gd name="connsiteY4" fmla="*/ 260372 h 379890"/>
                                            <a:gd name="connsiteX0" fmla="*/ 0 w 794796"/>
                                            <a:gd name="connsiteY0" fmla="*/ 260372 h 379890"/>
                                            <a:gd name="connsiteX1" fmla="*/ 749276 w 794796"/>
                                            <a:gd name="connsiteY1" fmla="*/ 0 h 379890"/>
                                            <a:gd name="connsiteX2" fmla="*/ 794796 w 794796"/>
                                            <a:gd name="connsiteY2" fmla="*/ 105206 h 379890"/>
                                            <a:gd name="connsiteX3" fmla="*/ 26172 w 794796"/>
                                            <a:gd name="connsiteY3" fmla="*/ 379890 h 379890"/>
                                            <a:gd name="connsiteX4" fmla="*/ 0 w 794796"/>
                                            <a:gd name="connsiteY4" fmla="*/ 260372 h 379890"/>
                                            <a:gd name="connsiteX0" fmla="*/ 0 w 794796"/>
                                            <a:gd name="connsiteY0" fmla="*/ 260372 h 379890"/>
                                            <a:gd name="connsiteX1" fmla="*/ 749276 w 794796"/>
                                            <a:gd name="connsiteY1" fmla="*/ 0 h 379890"/>
                                            <a:gd name="connsiteX2" fmla="*/ 794796 w 794796"/>
                                            <a:gd name="connsiteY2" fmla="*/ 105206 h 379890"/>
                                            <a:gd name="connsiteX3" fmla="*/ 26172 w 794796"/>
                                            <a:gd name="connsiteY3" fmla="*/ 379890 h 379890"/>
                                            <a:gd name="connsiteX4" fmla="*/ 0 w 794796"/>
                                            <a:gd name="connsiteY4" fmla="*/ 260372 h 379890"/>
                                            <a:gd name="connsiteX0" fmla="*/ 0 w 794796"/>
                                            <a:gd name="connsiteY0" fmla="*/ 270522 h 390040"/>
                                            <a:gd name="connsiteX1" fmla="*/ 747017 w 794796"/>
                                            <a:gd name="connsiteY1" fmla="*/ 0 h 390040"/>
                                            <a:gd name="connsiteX2" fmla="*/ 794796 w 794796"/>
                                            <a:gd name="connsiteY2" fmla="*/ 115356 h 390040"/>
                                            <a:gd name="connsiteX3" fmla="*/ 26172 w 794796"/>
                                            <a:gd name="connsiteY3" fmla="*/ 390040 h 390040"/>
                                            <a:gd name="connsiteX4" fmla="*/ 0 w 794796"/>
                                            <a:gd name="connsiteY4" fmla="*/ 270522 h 390040"/>
                                            <a:gd name="connsiteX0" fmla="*/ 0 w 792536"/>
                                            <a:gd name="connsiteY0" fmla="*/ 270522 h 390040"/>
                                            <a:gd name="connsiteX1" fmla="*/ 747017 w 792536"/>
                                            <a:gd name="connsiteY1" fmla="*/ 0 h 390040"/>
                                            <a:gd name="connsiteX2" fmla="*/ 792536 w 792536"/>
                                            <a:gd name="connsiteY2" fmla="*/ 108589 h 390040"/>
                                            <a:gd name="connsiteX3" fmla="*/ 26172 w 792536"/>
                                            <a:gd name="connsiteY3" fmla="*/ 390040 h 390040"/>
                                            <a:gd name="connsiteX4" fmla="*/ 0 w 792536"/>
                                            <a:gd name="connsiteY4" fmla="*/ 270522 h 390040"/>
                                            <a:gd name="connsiteX0" fmla="*/ 0 w 792536"/>
                                            <a:gd name="connsiteY0" fmla="*/ 270522 h 392295"/>
                                            <a:gd name="connsiteX1" fmla="*/ 747017 w 792536"/>
                                            <a:gd name="connsiteY1" fmla="*/ 0 h 392295"/>
                                            <a:gd name="connsiteX2" fmla="*/ 792536 w 792536"/>
                                            <a:gd name="connsiteY2" fmla="*/ 108589 h 392295"/>
                                            <a:gd name="connsiteX3" fmla="*/ 26172 w 792536"/>
                                            <a:gd name="connsiteY3" fmla="*/ 392295 h 392295"/>
                                            <a:gd name="connsiteX4" fmla="*/ 0 w 792536"/>
                                            <a:gd name="connsiteY4" fmla="*/ 270522 h 392295"/>
                                            <a:gd name="connsiteX0" fmla="*/ 0 w 792536"/>
                                            <a:gd name="connsiteY0" fmla="*/ 270522 h 392295"/>
                                            <a:gd name="connsiteX1" fmla="*/ 747017 w 792536"/>
                                            <a:gd name="connsiteY1" fmla="*/ 0 h 392295"/>
                                            <a:gd name="connsiteX2" fmla="*/ 792536 w 792536"/>
                                            <a:gd name="connsiteY2" fmla="*/ 108589 h 392295"/>
                                            <a:gd name="connsiteX3" fmla="*/ 26172 w 792536"/>
                                            <a:gd name="connsiteY3" fmla="*/ 392295 h 392295"/>
                                            <a:gd name="connsiteX4" fmla="*/ 0 w 792536"/>
                                            <a:gd name="connsiteY4" fmla="*/ 270522 h 392295"/>
                                            <a:gd name="connsiteX0" fmla="*/ 0 w 792536"/>
                                            <a:gd name="connsiteY0" fmla="*/ 270522 h 392295"/>
                                            <a:gd name="connsiteX1" fmla="*/ 747017 w 792536"/>
                                            <a:gd name="connsiteY1" fmla="*/ 0 h 392295"/>
                                            <a:gd name="connsiteX2" fmla="*/ 792536 w 792536"/>
                                            <a:gd name="connsiteY2" fmla="*/ 108589 h 392295"/>
                                            <a:gd name="connsiteX3" fmla="*/ 26172 w 792536"/>
                                            <a:gd name="connsiteY3" fmla="*/ 392295 h 392295"/>
                                            <a:gd name="connsiteX4" fmla="*/ 0 w 792536"/>
                                            <a:gd name="connsiteY4" fmla="*/ 270522 h 392295"/>
                                            <a:gd name="connsiteX0" fmla="*/ 0 w 792536"/>
                                            <a:gd name="connsiteY0" fmla="*/ 275034 h 396807"/>
                                            <a:gd name="connsiteX1" fmla="*/ 742499 w 792536"/>
                                            <a:gd name="connsiteY1" fmla="*/ 0 h 396807"/>
                                            <a:gd name="connsiteX2" fmla="*/ 792536 w 792536"/>
                                            <a:gd name="connsiteY2" fmla="*/ 113101 h 396807"/>
                                            <a:gd name="connsiteX3" fmla="*/ 26172 w 792536"/>
                                            <a:gd name="connsiteY3" fmla="*/ 396807 h 396807"/>
                                            <a:gd name="connsiteX4" fmla="*/ 0 w 792536"/>
                                            <a:gd name="connsiteY4" fmla="*/ 275034 h 396807"/>
                                            <a:gd name="connsiteX0" fmla="*/ 0 w 785005"/>
                                            <a:gd name="connsiteY0" fmla="*/ 285560 h 396807"/>
                                            <a:gd name="connsiteX1" fmla="*/ 734968 w 785005"/>
                                            <a:gd name="connsiteY1" fmla="*/ 0 h 396807"/>
                                            <a:gd name="connsiteX2" fmla="*/ 785005 w 785005"/>
                                            <a:gd name="connsiteY2" fmla="*/ 113101 h 396807"/>
                                            <a:gd name="connsiteX3" fmla="*/ 18641 w 785005"/>
                                            <a:gd name="connsiteY3" fmla="*/ 396807 h 396807"/>
                                            <a:gd name="connsiteX4" fmla="*/ 0 w 785005"/>
                                            <a:gd name="connsiteY4" fmla="*/ 285560 h 396807"/>
                                            <a:gd name="connsiteX0" fmla="*/ 0 w 785005"/>
                                            <a:gd name="connsiteY0" fmla="*/ 285560 h 396807"/>
                                            <a:gd name="connsiteX1" fmla="*/ 734968 w 785005"/>
                                            <a:gd name="connsiteY1" fmla="*/ 0 h 396807"/>
                                            <a:gd name="connsiteX2" fmla="*/ 785005 w 785005"/>
                                            <a:gd name="connsiteY2" fmla="*/ 113101 h 396807"/>
                                            <a:gd name="connsiteX3" fmla="*/ 18641 w 785005"/>
                                            <a:gd name="connsiteY3" fmla="*/ 396807 h 396807"/>
                                            <a:gd name="connsiteX4" fmla="*/ 0 w 785005"/>
                                            <a:gd name="connsiteY4" fmla="*/ 285560 h 396807"/>
                                            <a:gd name="connsiteX0" fmla="*/ 0 w 785005"/>
                                            <a:gd name="connsiteY0" fmla="*/ 285560 h 389884"/>
                                            <a:gd name="connsiteX1" fmla="*/ 734968 w 785005"/>
                                            <a:gd name="connsiteY1" fmla="*/ 0 h 389884"/>
                                            <a:gd name="connsiteX2" fmla="*/ 785005 w 785005"/>
                                            <a:gd name="connsiteY2" fmla="*/ 113101 h 389884"/>
                                            <a:gd name="connsiteX3" fmla="*/ 29205 w 785005"/>
                                            <a:gd name="connsiteY3" fmla="*/ 389884 h 389884"/>
                                            <a:gd name="connsiteX4" fmla="*/ 0 w 785005"/>
                                            <a:gd name="connsiteY4" fmla="*/ 285560 h 389884"/>
                                            <a:gd name="connsiteX0" fmla="*/ 0 w 785005"/>
                                            <a:gd name="connsiteY0" fmla="*/ 277087 h 381411"/>
                                            <a:gd name="connsiteX1" fmla="*/ 738129 w 785005"/>
                                            <a:gd name="connsiteY1" fmla="*/ 0 h 381411"/>
                                            <a:gd name="connsiteX2" fmla="*/ 785005 w 785005"/>
                                            <a:gd name="connsiteY2" fmla="*/ 104628 h 381411"/>
                                            <a:gd name="connsiteX3" fmla="*/ 29205 w 785005"/>
                                            <a:gd name="connsiteY3" fmla="*/ 381411 h 381411"/>
                                            <a:gd name="connsiteX4" fmla="*/ 0 w 785005"/>
                                            <a:gd name="connsiteY4" fmla="*/ 277087 h 381411"/>
                                          </a:gdLst>
                                          <a:ahLst/>
                                          <a:cxnLst>
                                            <a:cxn ang="0">
                                              <a:pos x="connsiteX0" y="connsiteY0"/>
                                            </a:cxn>
                                            <a:cxn ang="0">
                                              <a:pos x="connsiteX1" y="connsiteY1"/>
                                            </a:cxn>
                                            <a:cxn ang="0">
                                              <a:pos x="connsiteX2" y="connsiteY2"/>
                                            </a:cxn>
                                            <a:cxn ang="0">
                                              <a:pos x="connsiteX3" y="connsiteY3"/>
                                            </a:cxn>
                                            <a:cxn ang="0">
                                              <a:pos x="connsiteX4" y="connsiteY4"/>
                                            </a:cxn>
                                          </a:cxnLst>
                                          <a:rect l="l" t="t" r="r" b="b"/>
                                          <a:pathLst>
                                            <a:path w="785005" h="381411">
                                              <a:moveTo>
                                                <a:pt x="0" y="277087"/>
                                              </a:moveTo>
                                              <a:cubicBezTo>
                                                <a:pt x="351926" y="153328"/>
                                                <a:pt x="493140" y="95187"/>
                                                <a:pt x="738129" y="0"/>
                                              </a:cubicBezTo>
                                              <a:cubicBezTo>
                                                <a:pt x="754456" y="36680"/>
                                                <a:pt x="765694" y="53551"/>
                                                <a:pt x="785005" y="104628"/>
                                              </a:cubicBezTo>
                                              <a:lnTo>
                                                <a:pt x="29205" y="381411"/>
                                              </a:lnTo>
                                              <a:lnTo>
                                                <a:pt x="0" y="277087"/>
                                              </a:lnTo>
                                              <a:close/>
                                            </a:path>
                                          </a:pathLst>
                                        </a:custGeom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n>
                                          <a:noFill/>
                                        </a:ln>
                                      </p:spPr>
                                      <p:style>
                                        <a:lnRef idx="2">
                                          <a:schemeClr val="accent1">
                                            <a:shade val="15000"/>
                                          </a:schemeClr>
                                        </a:lnRef>
                                        <a:fillRef idx="1">
                                          <a:schemeClr val="accent1"/>
                                        </a:fillRef>
                                        <a:effectRef idx="0">
                                          <a:schemeClr val="accent1"/>
                                        </a:effectRef>
                                        <a:fontRef idx="minor">
                                          <a:schemeClr val="lt1"/>
                                        </a:fontRef>
                                      </p:style>
                                      <p:txBody>
                                        <a:bodyPr rtlCol="0" anchor="ctr"/>
                                        <a:lstStyle/>
                                        <a:p>
                                          <a:pPr algn="ctr"/>
                                          <a:endParaRPr lang="LID4096"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034" name="Freeform: Shape 103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D728B3C9-7693-DDEC-9D2D-2ADDA464514D}"/>
                                            </a:ext>
                                          </a:extLst>
                                        </p:cNvPr>
                                        <p:cNvSpPr/>
                                        <p:nvPr/>
                                      </p:nvSpPr>
                                      <p:spPr>
                                        <a:xfrm rot="2951133">
                                          <a:off x="2635303" y="9840087"/>
                                          <a:ext cx="841207" cy="426215"/>
                                        </a:xfrm>
                                        <a:custGeom>
                                          <a:avLst/>
                                          <a:gdLst>
                                            <a:gd name="connsiteX0" fmla="*/ 0 w 857250"/>
                                            <a:gd name="connsiteY0" fmla="*/ 266700 h 385762"/>
                                            <a:gd name="connsiteX1" fmla="*/ 804863 w 857250"/>
                                            <a:gd name="connsiteY1" fmla="*/ 0 h 385762"/>
                                            <a:gd name="connsiteX2" fmla="*/ 857250 w 857250"/>
                                            <a:gd name="connsiteY2" fmla="*/ 85725 h 385762"/>
                                            <a:gd name="connsiteX3" fmla="*/ 28575 w 857250"/>
                                            <a:gd name="connsiteY3" fmla="*/ 385762 h 385762"/>
                                            <a:gd name="connsiteX4" fmla="*/ 0 w 857250"/>
                                            <a:gd name="connsiteY4" fmla="*/ 266700 h 385762"/>
                                            <a:gd name="connsiteX0" fmla="*/ 0 w 841772"/>
                                            <a:gd name="connsiteY0" fmla="*/ 266700 h 385762"/>
                                            <a:gd name="connsiteX1" fmla="*/ 804863 w 841772"/>
                                            <a:gd name="connsiteY1" fmla="*/ 0 h 385762"/>
                                            <a:gd name="connsiteX2" fmla="*/ 841772 w 841772"/>
                                            <a:gd name="connsiteY2" fmla="*/ 89297 h 385762"/>
                                            <a:gd name="connsiteX3" fmla="*/ 28575 w 841772"/>
                                            <a:gd name="connsiteY3" fmla="*/ 385762 h 385762"/>
                                            <a:gd name="connsiteX4" fmla="*/ 0 w 841772"/>
                                            <a:gd name="connsiteY4" fmla="*/ 266700 h 385762"/>
                                            <a:gd name="connsiteX0" fmla="*/ 0 w 854869"/>
                                            <a:gd name="connsiteY0" fmla="*/ 266700 h 385762"/>
                                            <a:gd name="connsiteX1" fmla="*/ 804863 w 854869"/>
                                            <a:gd name="connsiteY1" fmla="*/ 0 h 385762"/>
                                            <a:gd name="connsiteX2" fmla="*/ 854869 w 854869"/>
                                            <a:gd name="connsiteY2" fmla="*/ 108347 h 385762"/>
                                            <a:gd name="connsiteX3" fmla="*/ 28575 w 854869"/>
                                            <a:gd name="connsiteY3" fmla="*/ 385762 h 385762"/>
                                            <a:gd name="connsiteX4" fmla="*/ 0 w 854869"/>
                                            <a:gd name="connsiteY4" fmla="*/ 266700 h 385762"/>
                                            <a:gd name="connsiteX0" fmla="*/ 0 w 864394"/>
                                            <a:gd name="connsiteY0" fmla="*/ 264318 h 385762"/>
                                            <a:gd name="connsiteX1" fmla="*/ 814388 w 864394"/>
                                            <a:gd name="connsiteY1" fmla="*/ 0 h 385762"/>
                                            <a:gd name="connsiteX2" fmla="*/ 864394 w 864394"/>
                                            <a:gd name="connsiteY2" fmla="*/ 108347 h 385762"/>
                                            <a:gd name="connsiteX3" fmla="*/ 38100 w 864394"/>
                                            <a:gd name="connsiteY3" fmla="*/ 385762 h 385762"/>
                                            <a:gd name="connsiteX4" fmla="*/ 0 w 864394"/>
                                            <a:gd name="connsiteY4" fmla="*/ 264318 h 385762"/>
                                            <a:gd name="connsiteX0" fmla="*/ 0 w 864394"/>
                                            <a:gd name="connsiteY0" fmla="*/ 264318 h 388144"/>
                                            <a:gd name="connsiteX1" fmla="*/ 814388 w 864394"/>
                                            <a:gd name="connsiteY1" fmla="*/ 0 h 388144"/>
                                            <a:gd name="connsiteX2" fmla="*/ 864394 w 864394"/>
                                            <a:gd name="connsiteY2" fmla="*/ 108347 h 388144"/>
                                            <a:gd name="connsiteX3" fmla="*/ 27384 w 864394"/>
                                            <a:gd name="connsiteY3" fmla="*/ 388144 h 388144"/>
                                            <a:gd name="connsiteX4" fmla="*/ 0 w 864394"/>
                                            <a:gd name="connsiteY4" fmla="*/ 264318 h 388144"/>
                                            <a:gd name="connsiteX0" fmla="*/ 0 w 864394"/>
                                            <a:gd name="connsiteY0" fmla="*/ 267382 h 391208"/>
                                            <a:gd name="connsiteX1" fmla="*/ 805290 w 864394"/>
                                            <a:gd name="connsiteY1" fmla="*/ 0 h 391208"/>
                                            <a:gd name="connsiteX2" fmla="*/ 864394 w 864394"/>
                                            <a:gd name="connsiteY2" fmla="*/ 111411 h 391208"/>
                                            <a:gd name="connsiteX3" fmla="*/ 27384 w 864394"/>
                                            <a:gd name="connsiteY3" fmla="*/ 391208 h 391208"/>
                                            <a:gd name="connsiteX4" fmla="*/ 0 w 864394"/>
                                            <a:gd name="connsiteY4" fmla="*/ 267382 h 391208"/>
                                            <a:gd name="connsiteX0" fmla="*/ 0 w 859490"/>
                                            <a:gd name="connsiteY0" fmla="*/ 267382 h 391208"/>
                                            <a:gd name="connsiteX1" fmla="*/ 805290 w 859490"/>
                                            <a:gd name="connsiteY1" fmla="*/ 0 h 391208"/>
                                            <a:gd name="connsiteX2" fmla="*/ 859490 w 859490"/>
                                            <a:gd name="connsiteY2" fmla="*/ 111162 h 391208"/>
                                            <a:gd name="connsiteX3" fmla="*/ 27384 w 859490"/>
                                            <a:gd name="connsiteY3" fmla="*/ 391208 h 391208"/>
                                            <a:gd name="connsiteX4" fmla="*/ 0 w 859490"/>
                                            <a:gd name="connsiteY4" fmla="*/ 267382 h 391208"/>
                                            <a:gd name="connsiteX0" fmla="*/ 0 w 859490"/>
                                            <a:gd name="connsiteY0" fmla="*/ 267382 h 401722"/>
                                            <a:gd name="connsiteX1" fmla="*/ 805290 w 859490"/>
                                            <a:gd name="connsiteY1" fmla="*/ 0 h 401722"/>
                                            <a:gd name="connsiteX2" fmla="*/ 859490 w 859490"/>
                                            <a:gd name="connsiteY2" fmla="*/ 111162 h 401722"/>
                                            <a:gd name="connsiteX3" fmla="*/ 29453 w 859490"/>
                                            <a:gd name="connsiteY3" fmla="*/ 401722 h 401722"/>
                                            <a:gd name="connsiteX4" fmla="*/ 0 w 859490"/>
                                            <a:gd name="connsiteY4" fmla="*/ 267382 h 401722"/>
                                            <a:gd name="connsiteX0" fmla="*/ 0 w 848188"/>
                                            <a:gd name="connsiteY0" fmla="*/ 267382 h 401722"/>
                                            <a:gd name="connsiteX1" fmla="*/ 805290 w 848188"/>
                                            <a:gd name="connsiteY1" fmla="*/ 0 h 401722"/>
                                            <a:gd name="connsiteX2" fmla="*/ 848188 w 848188"/>
                                            <a:gd name="connsiteY2" fmla="*/ 114907 h 401722"/>
                                            <a:gd name="connsiteX3" fmla="*/ 29453 w 848188"/>
                                            <a:gd name="connsiteY3" fmla="*/ 401722 h 401722"/>
                                            <a:gd name="connsiteX4" fmla="*/ 0 w 848188"/>
                                            <a:gd name="connsiteY4" fmla="*/ 267382 h 401722"/>
                                            <a:gd name="connsiteX0" fmla="*/ 0 w 848188"/>
                                            <a:gd name="connsiteY0" fmla="*/ 259506 h 393846"/>
                                            <a:gd name="connsiteX1" fmla="*/ 789083 w 848188"/>
                                            <a:gd name="connsiteY1" fmla="*/ 0 h 393846"/>
                                            <a:gd name="connsiteX2" fmla="*/ 848188 w 848188"/>
                                            <a:gd name="connsiteY2" fmla="*/ 107031 h 393846"/>
                                            <a:gd name="connsiteX3" fmla="*/ 29453 w 848188"/>
                                            <a:gd name="connsiteY3" fmla="*/ 393846 h 393846"/>
                                            <a:gd name="connsiteX4" fmla="*/ 0 w 848188"/>
                                            <a:gd name="connsiteY4" fmla="*/ 259506 h 393846"/>
                                            <a:gd name="connsiteX0" fmla="*/ 0 w 841406"/>
                                            <a:gd name="connsiteY0" fmla="*/ 259506 h 393846"/>
                                            <a:gd name="connsiteX1" fmla="*/ 789083 w 841406"/>
                                            <a:gd name="connsiteY1" fmla="*/ 0 h 393846"/>
                                            <a:gd name="connsiteX2" fmla="*/ 841406 w 841406"/>
                                            <a:gd name="connsiteY2" fmla="*/ 109278 h 393846"/>
                                            <a:gd name="connsiteX3" fmla="*/ 29453 w 841406"/>
                                            <a:gd name="connsiteY3" fmla="*/ 393846 h 393846"/>
                                            <a:gd name="connsiteX4" fmla="*/ 0 w 841406"/>
                                            <a:gd name="connsiteY4" fmla="*/ 259506 h 393846"/>
                                            <a:gd name="connsiteX0" fmla="*/ 0 w 841406"/>
                                            <a:gd name="connsiteY0" fmla="*/ 257252 h 391592"/>
                                            <a:gd name="connsiteX1" fmla="*/ 786067 w 841406"/>
                                            <a:gd name="connsiteY1" fmla="*/ 0 h 391592"/>
                                            <a:gd name="connsiteX2" fmla="*/ 841406 w 841406"/>
                                            <a:gd name="connsiteY2" fmla="*/ 107024 h 391592"/>
                                            <a:gd name="connsiteX3" fmla="*/ 29453 w 841406"/>
                                            <a:gd name="connsiteY3" fmla="*/ 391592 h 391592"/>
                                            <a:gd name="connsiteX4" fmla="*/ 0 w 841406"/>
                                            <a:gd name="connsiteY4" fmla="*/ 257252 h 391592"/>
                                            <a:gd name="connsiteX0" fmla="*/ 0 w 836885"/>
                                            <a:gd name="connsiteY0" fmla="*/ 257252 h 391592"/>
                                            <a:gd name="connsiteX1" fmla="*/ 786067 w 836885"/>
                                            <a:gd name="connsiteY1" fmla="*/ 0 h 391592"/>
                                            <a:gd name="connsiteX2" fmla="*/ 836885 w 836885"/>
                                            <a:gd name="connsiteY2" fmla="*/ 108522 h 391592"/>
                                            <a:gd name="connsiteX3" fmla="*/ 29453 w 836885"/>
                                            <a:gd name="connsiteY3" fmla="*/ 391592 h 391592"/>
                                            <a:gd name="connsiteX4" fmla="*/ 0 w 836885"/>
                                            <a:gd name="connsiteY4" fmla="*/ 257252 h 391592"/>
                                            <a:gd name="connsiteX0" fmla="*/ 0 w 836885"/>
                                            <a:gd name="connsiteY0" fmla="*/ 259131 h 393471"/>
                                            <a:gd name="connsiteX1" fmla="*/ 775252 w 836885"/>
                                            <a:gd name="connsiteY1" fmla="*/ 0 h 393471"/>
                                            <a:gd name="connsiteX2" fmla="*/ 836885 w 836885"/>
                                            <a:gd name="connsiteY2" fmla="*/ 110401 h 393471"/>
                                            <a:gd name="connsiteX3" fmla="*/ 29453 w 836885"/>
                                            <a:gd name="connsiteY3" fmla="*/ 393471 h 393471"/>
                                            <a:gd name="connsiteX4" fmla="*/ 0 w 836885"/>
                                            <a:gd name="connsiteY4" fmla="*/ 259131 h 393471"/>
                                            <a:gd name="connsiteX0" fmla="*/ 0 w 824234"/>
                                            <a:gd name="connsiteY0" fmla="*/ 259131 h 393471"/>
                                            <a:gd name="connsiteX1" fmla="*/ 775252 w 824234"/>
                                            <a:gd name="connsiteY1" fmla="*/ 0 h 393471"/>
                                            <a:gd name="connsiteX2" fmla="*/ 824234 w 824234"/>
                                            <a:gd name="connsiteY2" fmla="*/ 110039 h 393471"/>
                                            <a:gd name="connsiteX3" fmla="*/ 29453 w 824234"/>
                                            <a:gd name="connsiteY3" fmla="*/ 393471 h 393471"/>
                                            <a:gd name="connsiteX4" fmla="*/ 0 w 824234"/>
                                            <a:gd name="connsiteY4" fmla="*/ 259131 h 393471"/>
                                            <a:gd name="connsiteX0" fmla="*/ 0 w 824234"/>
                                            <a:gd name="connsiteY0" fmla="*/ 259131 h 393471"/>
                                            <a:gd name="connsiteX1" fmla="*/ 775252 w 824234"/>
                                            <a:gd name="connsiteY1" fmla="*/ 0 h 393471"/>
                                            <a:gd name="connsiteX2" fmla="*/ 824234 w 824234"/>
                                            <a:gd name="connsiteY2" fmla="*/ 110039 h 393471"/>
                                            <a:gd name="connsiteX3" fmla="*/ 29453 w 824234"/>
                                            <a:gd name="connsiteY3" fmla="*/ 393471 h 393471"/>
                                            <a:gd name="connsiteX4" fmla="*/ 0 w 824234"/>
                                            <a:gd name="connsiteY4" fmla="*/ 259131 h 393471"/>
                                            <a:gd name="connsiteX0" fmla="*/ 0 w 824234"/>
                                            <a:gd name="connsiteY0" fmla="*/ 254903 h 389243"/>
                                            <a:gd name="connsiteX1" fmla="*/ 766392 w 824234"/>
                                            <a:gd name="connsiteY1" fmla="*/ 0 h 389243"/>
                                            <a:gd name="connsiteX2" fmla="*/ 824234 w 824234"/>
                                            <a:gd name="connsiteY2" fmla="*/ 105811 h 389243"/>
                                            <a:gd name="connsiteX3" fmla="*/ 29453 w 824234"/>
                                            <a:gd name="connsiteY3" fmla="*/ 389243 h 389243"/>
                                            <a:gd name="connsiteX4" fmla="*/ 0 w 824234"/>
                                            <a:gd name="connsiteY4" fmla="*/ 254903 h 389243"/>
                                            <a:gd name="connsiteX0" fmla="*/ 0 w 820881"/>
                                            <a:gd name="connsiteY0" fmla="*/ 254903 h 389243"/>
                                            <a:gd name="connsiteX1" fmla="*/ 766392 w 820881"/>
                                            <a:gd name="connsiteY1" fmla="*/ 0 h 389243"/>
                                            <a:gd name="connsiteX2" fmla="*/ 820881 w 820881"/>
                                            <a:gd name="connsiteY2" fmla="*/ 105490 h 389243"/>
                                            <a:gd name="connsiteX3" fmla="*/ 29453 w 820881"/>
                                            <a:gd name="connsiteY3" fmla="*/ 389243 h 389243"/>
                                            <a:gd name="connsiteX4" fmla="*/ 0 w 820881"/>
                                            <a:gd name="connsiteY4" fmla="*/ 254903 h 389243"/>
                                            <a:gd name="connsiteX0" fmla="*/ 0 w 809791"/>
                                            <a:gd name="connsiteY0" fmla="*/ 254903 h 389243"/>
                                            <a:gd name="connsiteX1" fmla="*/ 766392 w 809791"/>
                                            <a:gd name="connsiteY1" fmla="*/ 0 h 389243"/>
                                            <a:gd name="connsiteX2" fmla="*/ 809791 w 809791"/>
                                            <a:gd name="connsiteY2" fmla="*/ 104436 h 389243"/>
                                            <a:gd name="connsiteX3" fmla="*/ 29453 w 809791"/>
                                            <a:gd name="connsiteY3" fmla="*/ 389243 h 389243"/>
                                            <a:gd name="connsiteX4" fmla="*/ 0 w 809791"/>
                                            <a:gd name="connsiteY4" fmla="*/ 254903 h 389243"/>
                                            <a:gd name="connsiteX0" fmla="*/ 0 w 801924"/>
                                            <a:gd name="connsiteY0" fmla="*/ 254903 h 389243"/>
                                            <a:gd name="connsiteX1" fmla="*/ 766392 w 801924"/>
                                            <a:gd name="connsiteY1" fmla="*/ 0 h 389243"/>
                                            <a:gd name="connsiteX2" fmla="*/ 801924 w 801924"/>
                                            <a:gd name="connsiteY2" fmla="*/ 104809 h 389243"/>
                                            <a:gd name="connsiteX3" fmla="*/ 29453 w 801924"/>
                                            <a:gd name="connsiteY3" fmla="*/ 389243 h 389243"/>
                                            <a:gd name="connsiteX4" fmla="*/ 0 w 801924"/>
                                            <a:gd name="connsiteY4" fmla="*/ 254903 h 389243"/>
                                            <a:gd name="connsiteX0" fmla="*/ 0 w 801924"/>
                                            <a:gd name="connsiteY0" fmla="*/ 263918 h 398258"/>
                                            <a:gd name="connsiteX1" fmla="*/ 756504 w 801924"/>
                                            <a:gd name="connsiteY1" fmla="*/ 0 h 398258"/>
                                            <a:gd name="connsiteX2" fmla="*/ 801924 w 801924"/>
                                            <a:gd name="connsiteY2" fmla="*/ 113824 h 398258"/>
                                            <a:gd name="connsiteX3" fmla="*/ 29453 w 801924"/>
                                            <a:gd name="connsiteY3" fmla="*/ 398258 h 398258"/>
                                            <a:gd name="connsiteX4" fmla="*/ 0 w 801924"/>
                                            <a:gd name="connsiteY4" fmla="*/ 263918 h 398258"/>
                                            <a:gd name="connsiteX0" fmla="*/ 0 w 801924"/>
                                            <a:gd name="connsiteY0" fmla="*/ 263918 h 392366"/>
                                            <a:gd name="connsiteX1" fmla="*/ 756504 w 801924"/>
                                            <a:gd name="connsiteY1" fmla="*/ 0 h 392366"/>
                                            <a:gd name="connsiteX2" fmla="*/ 801924 w 801924"/>
                                            <a:gd name="connsiteY2" fmla="*/ 113824 h 392366"/>
                                            <a:gd name="connsiteX3" fmla="*/ 26359 w 801924"/>
                                            <a:gd name="connsiteY3" fmla="*/ 392366 h 392366"/>
                                            <a:gd name="connsiteX4" fmla="*/ 0 w 801924"/>
                                            <a:gd name="connsiteY4" fmla="*/ 263918 h 392366"/>
                                            <a:gd name="connsiteX0" fmla="*/ 0 w 801924"/>
                                            <a:gd name="connsiteY0" fmla="*/ 263918 h 383436"/>
                                            <a:gd name="connsiteX1" fmla="*/ 756504 w 801924"/>
                                            <a:gd name="connsiteY1" fmla="*/ 0 h 383436"/>
                                            <a:gd name="connsiteX2" fmla="*/ 801924 w 801924"/>
                                            <a:gd name="connsiteY2" fmla="*/ 113824 h 383436"/>
                                            <a:gd name="connsiteX3" fmla="*/ 26172 w 801924"/>
                                            <a:gd name="connsiteY3" fmla="*/ 383436 h 383436"/>
                                            <a:gd name="connsiteX4" fmla="*/ 0 w 801924"/>
                                            <a:gd name="connsiteY4" fmla="*/ 263918 h 383436"/>
                                            <a:gd name="connsiteX0" fmla="*/ 0 w 801924"/>
                                            <a:gd name="connsiteY0" fmla="*/ 262299 h 381817"/>
                                            <a:gd name="connsiteX1" fmla="*/ 752250 w 801924"/>
                                            <a:gd name="connsiteY1" fmla="*/ 0 h 381817"/>
                                            <a:gd name="connsiteX2" fmla="*/ 801924 w 801924"/>
                                            <a:gd name="connsiteY2" fmla="*/ 112205 h 381817"/>
                                            <a:gd name="connsiteX3" fmla="*/ 26172 w 801924"/>
                                            <a:gd name="connsiteY3" fmla="*/ 381817 h 381817"/>
                                            <a:gd name="connsiteX4" fmla="*/ 0 w 801924"/>
                                            <a:gd name="connsiteY4" fmla="*/ 262299 h 381817"/>
                                            <a:gd name="connsiteX0" fmla="*/ 0 w 801924"/>
                                            <a:gd name="connsiteY0" fmla="*/ 260372 h 379890"/>
                                            <a:gd name="connsiteX1" fmla="*/ 749276 w 801924"/>
                                            <a:gd name="connsiteY1" fmla="*/ 0 h 379890"/>
                                            <a:gd name="connsiteX2" fmla="*/ 801924 w 801924"/>
                                            <a:gd name="connsiteY2" fmla="*/ 110278 h 379890"/>
                                            <a:gd name="connsiteX3" fmla="*/ 26172 w 801924"/>
                                            <a:gd name="connsiteY3" fmla="*/ 379890 h 379890"/>
                                            <a:gd name="connsiteX4" fmla="*/ 0 w 801924"/>
                                            <a:gd name="connsiteY4" fmla="*/ 260372 h 379890"/>
                                            <a:gd name="connsiteX0" fmla="*/ 0 w 797818"/>
                                            <a:gd name="connsiteY0" fmla="*/ 260372 h 379890"/>
                                            <a:gd name="connsiteX1" fmla="*/ 749276 w 797818"/>
                                            <a:gd name="connsiteY1" fmla="*/ 0 h 379890"/>
                                            <a:gd name="connsiteX2" fmla="*/ 797818 w 797818"/>
                                            <a:gd name="connsiteY2" fmla="*/ 107882 h 379890"/>
                                            <a:gd name="connsiteX3" fmla="*/ 26172 w 797818"/>
                                            <a:gd name="connsiteY3" fmla="*/ 379890 h 379890"/>
                                            <a:gd name="connsiteX4" fmla="*/ 0 w 797818"/>
                                            <a:gd name="connsiteY4" fmla="*/ 260372 h 379890"/>
                                            <a:gd name="connsiteX0" fmla="*/ 0 w 793143"/>
                                            <a:gd name="connsiteY0" fmla="*/ 260372 h 379890"/>
                                            <a:gd name="connsiteX1" fmla="*/ 749276 w 793143"/>
                                            <a:gd name="connsiteY1" fmla="*/ 0 h 379890"/>
                                            <a:gd name="connsiteX2" fmla="*/ 793143 w 793143"/>
                                            <a:gd name="connsiteY2" fmla="*/ 103328 h 379890"/>
                                            <a:gd name="connsiteX3" fmla="*/ 26172 w 793143"/>
                                            <a:gd name="connsiteY3" fmla="*/ 379890 h 379890"/>
                                            <a:gd name="connsiteX4" fmla="*/ 0 w 793143"/>
                                            <a:gd name="connsiteY4" fmla="*/ 260372 h 379890"/>
                                            <a:gd name="connsiteX0" fmla="*/ 0 w 794796"/>
                                            <a:gd name="connsiteY0" fmla="*/ 260372 h 379890"/>
                                            <a:gd name="connsiteX1" fmla="*/ 749276 w 794796"/>
                                            <a:gd name="connsiteY1" fmla="*/ 0 h 379890"/>
                                            <a:gd name="connsiteX2" fmla="*/ 794796 w 794796"/>
                                            <a:gd name="connsiteY2" fmla="*/ 105206 h 379890"/>
                                            <a:gd name="connsiteX3" fmla="*/ 26172 w 794796"/>
                                            <a:gd name="connsiteY3" fmla="*/ 379890 h 379890"/>
                                            <a:gd name="connsiteX4" fmla="*/ 0 w 794796"/>
                                            <a:gd name="connsiteY4" fmla="*/ 260372 h 379890"/>
                                            <a:gd name="connsiteX0" fmla="*/ 0 w 794796"/>
                                            <a:gd name="connsiteY0" fmla="*/ 260372 h 379890"/>
                                            <a:gd name="connsiteX1" fmla="*/ 749276 w 794796"/>
                                            <a:gd name="connsiteY1" fmla="*/ 0 h 379890"/>
                                            <a:gd name="connsiteX2" fmla="*/ 794796 w 794796"/>
                                            <a:gd name="connsiteY2" fmla="*/ 105206 h 379890"/>
                                            <a:gd name="connsiteX3" fmla="*/ 26172 w 794796"/>
                                            <a:gd name="connsiteY3" fmla="*/ 379890 h 379890"/>
                                            <a:gd name="connsiteX4" fmla="*/ 0 w 794796"/>
                                            <a:gd name="connsiteY4" fmla="*/ 260372 h 379890"/>
                                            <a:gd name="connsiteX0" fmla="*/ 0 w 794796"/>
                                            <a:gd name="connsiteY0" fmla="*/ 270522 h 390040"/>
                                            <a:gd name="connsiteX1" fmla="*/ 747017 w 794796"/>
                                            <a:gd name="connsiteY1" fmla="*/ 0 h 390040"/>
                                            <a:gd name="connsiteX2" fmla="*/ 794796 w 794796"/>
                                            <a:gd name="connsiteY2" fmla="*/ 115356 h 390040"/>
                                            <a:gd name="connsiteX3" fmla="*/ 26172 w 794796"/>
                                            <a:gd name="connsiteY3" fmla="*/ 390040 h 390040"/>
                                            <a:gd name="connsiteX4" fmla="*/ 0 w 794796"/>
                                            <a:gd name="connsiteY4" fmla="*/ 270522 h 390040"/>
                                            <a:gd name="connsiteX0" fmla="*/ 0 w 792536"/>
                                            <a:gd name="connsiteY0" fmla="*/ 270522 h 390040"/>
                                            <a:gd name="connsiteX1" fmla="*/ 747017 w 792536"/>
                                            <a:gd name="connsiteY1" fmla="*/ 0 h 390040"/>
                                            <a:gd name="connsiteX2" fmla="*/ 792536 w 792536"/>
                                            <a:gd name="connsiteY2" fmla="*/ 108589 h 390040"/>
                                            <a:gd name="connsiteX3" fmla="*/ 26172 w 792536"/>
                                            <a:gd name="connsiteY3" fmla="*/ 390040 h 390040"/>
                                            <a:gd name="connsiteX4" fmla="*/ 0 w 792536"/>
                                            <a:gd name="connsiteY4" fmla="*/ 270522 h 390040"/>
                                            <a:gd name="connsiteX0" fmla="*/ 0 w 792536"/>
                                            <a:gd name="connsiteY0" fmla="*/ 270522 h 392295"/>
                                            <a:gd name="connsiteX1" fmla="*/ 747017 w 792536"/>
                                            <a:gd name="connsiteY1" fmla="*/ 0 h 392295"/>
                                            <a:gd name="connsiteX2" fmla="*/ 792536 w 792536"/>
                                            <a:gd name="connsiteY2" fmla="*/ 108589 h 392295"/>
                                            <a:gd name="connsiteX3" fmla="*/ 26172 w 792536"/>
                                            <a:gd name="connsiteY3" fmla="*/ 392295 h 392295"/>
                                            <a:gd name="connsiteX4" fmla="*/ 0 w 792536"/>
                                            <a:gd name="connsiteY4" fmla="*/ 270522 h 392295"/>
                                            <a:gd name="connsiteX0" fmla="*/ 0 w 792536"/>
                                            <a:gd name="connsiteY0" fmla="*/ 270522 h 392295"/>
                                            <a:gd name="connsiteX1" fmla="*/ 747017 w 792536"/>
                                            <a:gd name="connsiteY1" fmla="*/ 0 h 392295"/>
                                            <a:gd name="connsiteX2" fmla="*/ 792536 w 792536"/>
                                            <a:gd name="connsiteY2" fmla="*/ 108589 h 392295"/>
                                            <a:gd name="connsiteX3" fmla="*/ 26172 w 792536"/>
                                            <a:gd name="connsiteY3" fmla="*/ 392295 h 392295"/>
                                            <a:gd name="connsiteX4" fmla="*/ 0 w 792536"/>
                                            <a:gd name="connsiteY4" fmla="*/ 270522 h 392295"/>
                                            <a:gd name="connsiteX0" fmla="*/ 0 w 792536"/>
                                            <a:gd name="connsiteY0" fmla="*/ 270522 h 392295"/>
                                            <a:gd name="connsiteX1" fmla="*/ 747017 w 792536"/>
                                            <a:gd name="connsiteY1" fmla="*/ 0 h 392295"/>
                                            <a:gd name="connsiteX2" fmla="*/ 792536 w 792536"/>
                                            <a:gd name="connsiteY2" fmla="*/ 108589 h 392295"/>
                                            <a:gd name="connsiteX3" fmla="*/ 26172 w 792536"/>
                                            <a:gd name="connsiteY3" fmla="*/ 392295 h 392295"/>
                                            <a:gd name="connsiteX4" fmla="*/ 0 w 792536"/>
                                            <a:gd name="connsiteY4" fmla="*/ 270522 h 392295"/>
                                            <a:gd name="connsiteX0" fmla="*/ 0 w 792536"/>
                                            <a:gd name="connsiteY0" fmla="*/ 275034 h 396807"/>
                                            <a:gd name="connsiteX1" fmla="*/ 742499 w 792536"/>
                                            <a:gd name="connsiteY1" fmla="*/ 0 h 396807"/>
                                            <a:gd name="connsiteX2" fmla="*/ 792536 w 792536"/>
                                            <a:gd name="connsiteY2" fmla="*/ 113101 h 396807"/>
                                            <a:gd name="connsiteX3" fmla="*/ 26172 w 792536"/>
                                            <a:gd name="connsiteY3" fmla="*/ 396807 h 396807"/>
                                            <a:gd name="connsiteX4" fmla="*/ 0 w 792536"/>
                                            <a:gd name="connsiteY4" fmla="*/ 275034 h 396807"/>
                                            <a:gd name="connsiteX0" fmla="*/ 0 w 785005"/>
                                            <a:gd name="connsiteY0" fmla="*/ 285560 h 396807"/>
                                            <a:gd name="connsiteX1" fmla="*/ 734968 w 785005"/>
                                            <a:gd name="connsiteY1" fmla="*/ 0 h 396807"/>
                                            <a:gd name="connsiteX2" fmla="*/ 785005 w 785005"/>
                                            <a:gd name="connsiteY2" fmla="*/ 113101 h 396807"/>
                                            <a:gd name="connsiteX3" fmla="*/ 18641 w 785005"/>
                                            <a:gd name="connsiteY3" fmla="*/ 396807 h 396807"/>
                                            <a:gd name="connsiteX4" fmla="*/ 0 w 785005"/>
                                            <a:gd name="connsiteY4" fmla="*/ 285560 h 396807"/>
                                            <a:gd name="connsiteX0" fmla="*/ 0 w 785005"/>
                                            <a:gd name="connsiteY0" fmla="*/ 285560 h 396807"/>
                                            <a:gd name="connsiteX1" fmla="*/ 734968 w 785005"/>
                                            <a:gd name="connsiteY1" fmla="*/ 0 h 396807"/>
                                            <a:gd name="connsiteX2" fmla="*/ 785005 w 785005"/>
                                            <a:gd name="connsiteY2" fmla="*/ 113101 h 396807"/>
                                            <a:gd name="connsiteX3" fmla="*/ 18641 w 785005"/>
                                            <a:gd name="connsiteY3" fmla="*/ 396807 h 396807"/>
                                            <a:gd name="connsiteX4" fmla="*/ 0 w 785005"/>
                                            <a:gd name="connsiteY4" fmla="*/ 285560 h 396807"/>
                                            <a:gd name="connsiteX0" fmla="*/ 0 w 785005"/>
                                            <a:gd name="connsiteY0" fmla="*/ 285560 h 389884"/>
                                            <a:gd name="connsiteX1" fmla="*/ 734968 w 785005"/>
                                            <a:gd name="connsiteY1" fmla="*/ 0 h 389884"/>
                                            <a:gd name="connsiteX2" fmla="*/ 785005 w 785005"/>
                                            <a:gd name="connsiteY2" fmla="*/ 113101 h 389884"/>
                                            <a:gd name="connsiteX3" fmla="*/ 29205 w 785005"/>
                                            <a:gd name="connsiteY3" fmla="*/ 389884 h 389884"/>
                                            <a:gd name="connsiteX4" fmla="*/ 0 w 785005"/>
                                            <a:gd name="connsiteY4" fmla="*/ 285560 h 389884"/>
                                            <a:gd name="connsiteX0" fmla="*/ 0 w 785005"/>
                                            <a:gd name="connsiteY0" fmla="*/ 277087 h 381411"/>
                                            <a:gd name="connsiteX1" fmla="*/ 738129 w 785005"/>
                                            <a:gd name="connsiteY1" fmla="*/ 0 h 381411"/>
                                            <a:gd name="connsiteX2" fmla="*/ 785005 w 785005"/>
                                            <a:gd name="connsiteY2" fmla="*/ 104628 h 381411"/>
                                            <a:gd name="connsiteX3" fmla="*/ 29205 w 785005"/>
                                            <a:gd name="connsiteY3" fmla="*/ 381411 h 381411"/>
                                            <a:gd name="connsiteX4" fmla="*/ 0 w 785005"/>
                                            <a:gd name="connsiteY4" fmla="*/ 277087 h 381411"/>
                                          </a:gdLst>
                                          <a:ahLst/>
                                          <a:cxnLst>
                                            <a:cxn ang="0">
                                              <a:pos x="connsiteX0" y="connsiteY0"/>
                                            </a:cxn>
                                            <a:cxn ang="0">
                                              <a:pos x="connsiteX1" y="connsiteY1"/>
                                            </a:cxn>
                                            <a:cxn ang="0">
                                              <a:pos x="connsiteX2" y="connsiteY2"/>
                                            </a:cxn>
                                            <a:cxn ang="0">
                                              <a:pos x="connsiteX3" y="connsiteY3"/>
                                            </a:cxn>
                                            <a:cxn ang="0">
                                              <a:pos x="connsiteX4" y="connsiteY4"/>
                                            </a:cxn>
                                          </a:cxnLst>
                                          <a:rect l="l" t="t" r="r" b="b"/>
                                          <a:pathLst>
                                            <a:path w="785005" h="381411">
                                              <a:moveTo>
                                                <a:pt x="0" y="277087"/>
                                              </a:moveTo>
                                              <a:cubicBezTo>
                                                <a:pt x="351926" y="153328"/>
                                                <a:pt x="493140" y="95187"/>
                                                <a:pt x="738129" y="0"/>
                                              </a:cubicBezTo>
                                              <a:cubicBezTo>
                                                <a:pt x="754456" y="36680"/>
                                                <a:pt x="765694" y="53551"/>
                                                <a:pt x="785005" y="104628"/>
                                              </a:cubicBezTo>
                                              <a:lnTo>
                                                <a:pt x="29205" y="381411"/>
                                              </a:lnTo>
                                              <a:lnTo>
                                                <a:pt x="0" y="277087"/>
                                              </a:lnTo>
                                              <a:close/>
                                            </a:path>
                                          </a:pathLst>
                                        </a:custGeom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n>
                                          <a:noFill/>
                                        </a:ln>
                                      </p:spPr>
                                      <p:style>
                                        <a:lnRef idx="2">
                                          <a:schemeClr val="accent1">
                                            <a:shade val="15000"/>
                                          </a:schemeClr>
                                        </a:lnRef>
                                        <a:fillRef idx="1">
                                          <a:schemeClr val="accent1"/>
                                        </a:fillRef>
                                        <a:effectRef idx="0">
                                          <a:schemeClr val="accent1"/>
                                        </a:effectRef>
                                        <a:fontRef idx="minor">
                                          <a:schemeClr val="lt1"/>
                                        </a:fontRef>
                                      </p:style>
                                      <p:txBody>
                                        <a:bodyPr rtlCol="0" anchor="ctr"/>
                                        <a:lstStyle/>
                                        <a:p>
                                          <a:pPr algn="ctr"/>
                                          <a:endParaRPr lang="LID4096"/>
                                        </a:p>
                                      </p:txBody>
                                    </p:sp>
                                  </p:grpSp>
                                  <p:sp>
                                    <p:nvSpPr>
                                      <p:cNvPr id="1037" name="Freeform: Shape 1036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06042875-873E-68F6-9482-367A442C709B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2000250" y="2419350"/>
                                        <a:ext cx="6788150" cy="6559550"/>
                                      </a:xfrm>
                                      <a:custGeom>
                                        <a:avLst/>
                                        <a:gdLst>
                                          <a:gd name="connsiteX0" fmla="*/ 857250 w 6788150"/>
                                          <a:gd name="connsiteY0" fmla="*/ 5454650 h 6559550"/>
                                          <a:gd name="connsiteX1" fmla="*/ 1003300 w 6788150"/>
                                          <a:gd name="connsiteY1" fmla="*/ 5314950 h 6559550"/>
                                          <a:gd name="connsiteX2" fmla="*/ 374650 w 6788150"/>
                                          <a:gd name="connsiteY2" fmla="*/ 3009900 h 6559550"/>
                                          <a:gd name="connsiteX3" fmla="*/ 0 w 6788150"/>
                                          <a:gd name="connsiteY3" fmla="*/ 2921000 h 6559550"/>
                                          <a:gd name="connsiteX4" fmla="*/ 19050 w 6788150"/>
                                          <a:gd name="connsiteY4" fmla="*/ 2705100 h 6559550"/>
                                          <a:gd name="connsiteX5" fmla="*/ 393700 w 6788150"/>
                                          <a:gd name="connsiteY5" fmla="*/ 2724150 h 6559550"/>
                                          <a:gd name="connsiteX6" fmla="*/ 908050 w 6788150"/>
                                          <a:gd name="connsiteY6" fmla="*/ 1504950 h 6559550"/>
                                          <a:gd name="connsiteX7" fmla="*/ 647700 w 6788150"/>
                                          <a:gd name="connsiteY7" fmla="*/ 1187450 h 6559550"/>
                                          <a:gd name="connsiteX8" fmla="*/ 812800 w 6788150"/>
                                          <a:gd name="connsiteY8" fmla="*/ 1009650 h 6559550"/>
                                          <a:gd name="connsiteX9" fmla="*/ 1047750 w 6788150"/>
                                          <a:gd name="connsiteY9" fmla="*/ 1219200 h 6559550"/>
                                          <a:gd name="connsiteX10" fmla="*/ 2178050 w 6788150"/>
                                          <a:gd name="connsiteY10" fmla="*/ 431800 h 6559550"/>
                                          <a:gd name="connsiteX11" fmla="*/ 2038350 w 6788150"/>
                                          <a:gd name="connsiteY11" fmla="*/ 107950 h 6559550"/>
                                          <a:gd name="connsiteX12" fmla="*/ 2266950 w 6788150"/>
                                          <a:gd name="connsiteY12" fmla="*/ 38100 h 6559550"/>
                                          <a:gd name="connsiteX13" fmla="*/ 2400300 w 6788150"/>
                                          <a:gd name="connsiteY13" fmla="*/ 355600 h 6559550"/>
                                          <a:gd name="connsiteX14" fmla="*/ 4216400 w 6788150"/>
                                          <a:gd name="connsiteY14" fmla="*/ 336550 h 6559550"/>
                                          <a:gd name="connsiteX15" fmla="*/ 4394200 w 6788150"/>
                                          <a:gd name="connsiteY15" fmla="*/ 0 h 6559550"/>
                                          <a:gd name="connsiteX16" fmla="*/ 4603750 w 6788150"/>
                                          <a:gd name="connsiteY16" fmla="*/ 76200 h 6559550"/>
                                          <a:gd name="connsiteX17" fmla="*/ 4483100 w 6788150"/>
                                          <a:gd name="connsiteY17" fmla="*/ 406400 h 6559550"/>
                                          <a:gd name="connsiteX18" fmla="*/ 5187950 w 6788150"/>
                                          <a:gd name="connsiteY18" fmla="*/ 768350 h 6559550"/>
                                          <a:gd name="connsiteX19" fmla="*/ 5416550 w 6788150"/>
                                          <a:gd name="connsiteY19" fmla="*/ 565150 h 6559550"/>
                                          <a:gd name="connsiteX20" fmla="*/ 5600700 w 6788150"/>
                                          <a:gd name="connsiteY20" fmla="*/ 711200 h 6559550"/>
                                          <a:gd name="connsiteX21" fmla="*/ 5410200 w 6788150"/>
                                          <a:gd name="connsiteY21" fmla="*/ 920750 h 6559550"/>
                                          <a:gd name="connsiteX22" fmla="*/ 6413500 w 6788150"/>
                                          <a:gd name="connsiteY22" fmla="*/ 3606800 h 6559550"/>
                                          <a:gd name="connsiteX23" fmla="*/ 6788150 w 6788150"/>
                                          <a:gd name="connsiteY23" fmla="*/ 3663950 h 6559550"/>
                                          <a:gd name="connsiteX24" fmla="*/ 6781800 w 6788150"/>
                                          <a:gd name="connsiteY24" fmla="*/ 3879850 h 6559550"/>
                                          <a:gd name="connsiteX25" fmla="*/ 6369050 w 6788150"/>
                                          <a:gd name="connsiteY25" fmla="*/ 3835400 h 6559550"/>
                                          <a:gd name="connsiteX26" fmla="*/ 5867400 w 6788150"/>
                                          <a:gd name="connsiteY26" fmla="*/ 4959350 h 6559550"/>
                                          <a:gd name="connsiteX27" fmla="*/ 6140450 w 6788150"/>
                                          <a:gd name="connsiteY27" fmla="*/ 5238750 h 6559550"/>
                                          <a:gd name="connsiteX28" fmla="*/ 6019800 w 6788150"/>
                                          <a:gd name="connsiteY28" fmla="*/ 5384800 h 6559550"/>
                                          <a:gd name="connsiteX29" fmla="*/ 5721350 w 6788150"/>
                                          <a:gd name="connsiteY29" fmla="*/ 5207000 h 6559550"/>
                                          <a:gd name="connsiteX30" fmla="*/ 5511800 w 6788150"/>
                                          <a:gd name="connsiteY30" fmla="*/ 5422900 h 6559550"/>
                                          <a:gd name="connsiteX31" fmla="*/ 5765800 w 6788150"/>
                                          <a:gd name="connsiteY31" fmla="*/ 5702300 h 6559550"/>
                                          <a:gd name="connsiteX32" fmla="*/ 5581650 w 6788150"/>
                                          <a:gd name="connsiteY32" fmla="*/ 5861050 h 6559550"/>
                                          <a:gd name="connsiteX33" fmla="*/ 5372100 w 6788150"/>
                                          <a:gd name="connsiteY33" fmla="*/ 5664200 h 6559550"/>
                                          <a:gd name="connsiteX34" fmla="*/ 4114800 w 6788150"/>
                                          <a:gd name="connsiteY34" fmla="*/ 6184900 h 6559550"/>
                                          <a:gd name="connsiteX35" fmla="*/ 4184650 w 6788150"/>
                                          <a:gd name="connsiteY35" fmla="*/ 6527800 h 6559550"/>
                                          <a:gd name="connsiteX36" fmla="*/ 4000500 w 6788150"/>
                                          <a:gd name="connsiteY36" fmla="*/ 6559550 h 6559550"/>
                                          <a:gd name="connsiteX37" fmla="*/ 3905250 w 6788150"/>
                                          <a:gd name="connsiteY37" fmla="*/ 6248400 h 6559550"/>
                                          <a:gd name="connsiteX38" fmla="*/ 2692400 w 6788150"/>
                                          <a:gd name="connsiteY38" fmla="*/ 6076950 h 6559550"/>
                                          <a:gd name="connsiteX39" fmla="*/ 2457450 w 6788150"/>
                                          <a:gd name="connsiteY39" fmla="*/ 6451600 h 6559550"/>
                                          <a:gd name="connsiteX40" fmla="*/ 2260600 w 6788150"/>
                                          <a:gd name="connsiteY40" fmla="*/ 6419850 h 6559550"/>
                                          <a:gd name="connsiteX41" fmla="*/ 2387600 w 6788150"/>
                                          <a:gd name="connsiteY41" fmla="*/ 6051550 h 6559550"/>
                                          <a:gd name="connsiteX42" fmla="*/ 1149350 w 6788150"/>
                                          <a:gd name="connsiteY42" fmla="*/ 5461000 h 6559550"/>
                                          <a:gd name="connsiteX43" fmla="*/ 1003300 w 6788150"/>
                                          <a:gd name="connsiteY43" fmla="*/ 5562600 h 6559550"/>
                                          <a:gd name="connsiteX44" fmla="*/ 857250 w 6788150"/>
                                          <a:gd name="connsiteY44" fmla="*/ 5454650 h 6559550"/>
                                        </a:gdLst>
                                        <a:ahLst/>
                                        <a:cxnLst>
                                          <a:cxn ang="0">
                                            <a:pos x="connsiteX0" y="connsiteY0"/>
                                          </a:cxn>
                                          <a:cxn ang="0">
                                            <a:pos x="connsiteX1" y="connsiteY1"/>
                                          </a:cxn>
                                          <a:cxn ang="0">
                                            <a:pos x="connsiteX2" y="connsiteY2"/>
                                          </a:cxn>
                                          <a:cxn ang="0">
                                            <a:pos x="connsiteX3" y="connsiteY3"/>
                                          </a:cxn>
                                          <a:cxn ang="0">
                                            <a:pos x="connsiteX4" y="connsiteY4"/>
                                          </a:cxn>
                                          <a:cxn ang="0">
                                            <a:pos x="connsiteX5" y="connsiteY5"/>
                                          </a:cxn>
                                          <a:cxn ang="0">
                                            <a:pos x="connsiteX6" y="connsiteY6"/>
                                          </a:cxn>
                                          <a:cxn ang="0">
                                            <a:pos x="connsiteX7" y="connsiteY7"/>
                                          </a:cxn>
                                          <a:cxn ang="0">
                                            <a:pos x="connsiteX8" y="connsiteY8"/>
                                          </a:cxn>
                                          <a:cxn ang="0">
                                            <a:pos x="connsiteX9" y="connsiteY9"/>
                                          </a:cxn>
                                          <a:cxn ang="0">
                                            <a:pos x="connsiteX10" y="connsiteY10"/>
                                          </a:cxn>
                                          <a:cxn ang="0">
                                            <a:pos x="connsiteX11" y="connsiteY11"/>
                                          </a:cxn>
                                          <a:cxn ang="0">
                                            <a:pos x="connsiteX12" y="connsiteY12"/>
                                          </a:cxn>
                                          <a:cxn ang="0">
                                            <a:pos x="connsiteX13" y="connsiteY13"/>
                                          </a:cxn>
                                          <a:cxn ang="0">
                                            <a:pos x="connsiteX14" y="connsiteY14"/>
                                          </a:cxn>
                                          <a:cxn ang="0">
                                            <a:pos x="connsiteX15" y="connsiteY15"/>
                                          </a:cxn>
                                          <a:cxn ang="0">
                                            <a:pos x="connsiteX16" y="connsiteY16"/>
                                          </a:cxn>
                                          <a:cxn ang="0">
                                            <a:pos x="connsiteX17" y="connsiteY17"/>
                                          </a:cxn>
                                          <a:cxn ang="0">
                                            <a:pos x="connsiteX18" y="connsiteY18"/>
                                          </a:cxn>
                                          <a:cxn ang="0">
                                            <a:pos x="connsiteX19" y="connsiteY19"/>
                                          </a:cxn>
                                          <a:cxn ang="0">
                                            <a:pos x="connsiteX20" y="connsiteY20"/>
                                          </a:cxn>
                                          <a:cxn ang="0">
                                            <a:pos x="connsiteX21" y="connsiteY21"/>
                                          </a:cxn>
                                          <a:cxn ang="0">
                                            <a:pos x="connsiteX22" y="connsiteY22"/>
                                          </a:cxn>
                                          <a:cxn ang="0">
                                            <a:pos x="connsiteX23" y="connsiteY23"/>
                                          </a:cxn>
                                          <a:cxn ang="0">
                                            <a:pos x="connsiteX24" y="connsiteY24"/>
                                          </a:cxn>
                                          <a:cxn ang="0">
                                            <a:pos x="connsiteX25" y="connsiteY25"/>
                                          </a:cxn>
                                          <a:cxn ang="0">
                                            <a:pos x="connsiteX26" y="connsiteY26"/>
                                          </a:cxn>
                                          <a:cxn ang="0">
                                            <a:pos x="connsiteX27" y="connsiteY27"/>
                                          </a:cxn>
                                          <a:cxn ang="0">
                                            <a:pos x="connsiteX28" y="connsiteY28"/>
                                          </a:cxn>
                                          <a:cxn ang="0">
                                            <a:pos x="connsiteX29" y="connsiteY29"/>
                                          </a:cxn>
                                          <a:cxn ang="0">
                                            <a:pos x="connsiteX30" y="connsiteY30"/>
                                          </a:cxn>
                                          <a:cxn ang="0">
                                            <a:pos x="connsiteX31" y="connsiteY31"/>
                                          </a:cxn>
                                          <a:cxn ang="0">
                                            <a:pos x="connsiteX32" y="connsiteY32"/>
                                          </a:cxn>
                                          <a:cxn ang="0">
                                            <a:pos x="connsiteX33" y="connsiteY33"/>
                                          </a:cxn>
                                          <a:cxn ang="0">
                                            <a:pos x="connsiteX34" y="connsiteY34"/>
                                          </a:cxn>
                                          <a:cxn ang="0">
                                            <a:pos x="connsiteX35" y="connsiteY35"/>
                                          </a:cxn>
                                          <a:cxn ang="0">
                                            <a:pos x="connsiteX36" y="connsiteY36"/>
                                          </a:cxn>
                                          <a:cxn ang="0">
                                            <a:pos x="connsiteX37" y="connsiteY37"/>
                                          </a:cxn>
                                          <a:cxn ang="0">
                                            <a:pos x="connsiteX38" y="connsiteY38"/>
                                          </a:cxn>
                                          <a:cxn ang="0">
                                            <a:pos x="connsiteX39" y="connsiteY39"/>
                                          </a:cxn>
                                          <a:cxn ang="0">
                                            <a:pos x="connsiteX40" y="connsiteY40"/>
                                          </a:cxn>
                                          <a:cxn ang="0">
                                            <a:pos x="connsiteX41" y="connsiteY41"/>
                                          </a:cxn>
                                          <a:cxn ang="0">
                                            <a:pos x="connsiteX42" y="connsiteY42"/>
                                          </a:cxn>
                                          <a:cxn ang="0">
                                            <a:pos x="connsiteX43" y="connsiteY43"/>
                                          </a:cxn>
                                          <a:cxn ang="0">
                                            <a:pos x="connsiteX44" y="connsiteY44"/>
                                          </a:cxn>
                                        </a:cxnLst>
                                        <a:rect l="l" t="t" r="r" b="b"/>
                                        <a:pathLst>
                                          <a:path w="6788150" h="6559550">
                                            <a:moveTo>
                                              <a:pt x="857250" y="5454650"/>
                                            </a:moveTo>
                                            <a:lnTo>
                                              <a:pt x="1003300" y="5314950"/>
                                            </a:lnTo>
                                            <a:lnTo>
                                              <a:pt x="374650" y="3009900"/>
                                            </a:lnTo>
                                            <a:lnTo>
                                              <a:pt x="0" y="2921000"/>
                                            </a:lnTo>
                                            <a:lnTo>
                                              <a:pt x="19050" y="2705100"/>
                                            </a:lnTo>
                                            <a:lnTo>
                                              <a:pt x="393700" y="2724150"/>
                                            </a:lnTo>
                                            <a:lnTo>
                                              <a:pt x="908050" y="1504950"/>
                                            </a:lnTo>
                                            <a:lnTo>
                                              <a:pt x="647700" y="1187450"/>
                                            </a:lnTo>
                                            <a:lnTo>
                                              <a:pt x="812800" y="1009650"/>
                                            </a:lnTo>
                                            <a:lnTo>
                                              <a:pt x="1047750" y="1219200"/>
                                            </a:lnTo>
                                            <a:lnTo>
                                              <a:pt x="2178050" y="431800"/>
                                            </a:lnTo>
                                            <a:lnTo>
                                              <a:pt x="2038350" y="107950"/>
                                            </a:lnTo>
                                            <a:lnTo>
                                              <a:pt x="2266950" y="38100"/>
                                            </a:lnTo>
                                            <a:lnTo>
                                              <a:pt x="2400300" y="355600"/>
                                            </a:lnTo>
                                            <a:lnTo>
                                              <a:pt x="4216400" y="336550"/>
                                            </a:lnTo>
                                            <a:lnTo>
                                              <a:pt x="4394200" y="0"/>
                                            </a:lnTo>
                                            <a:lnTo>
                                              <a:pt x="4603750" y="76200"/>
                                            </a:lnTo>
                                            <a:lnTo>
                                              <a:pt x="4483100" y="406400"/>
                                            </a:lnTo>
                                            <a:lnTo>
                                              <a:pt x="5187950" y="768350"/>
                                            </a:lnTo>
                                            <a:lnTo>
                                              <a:pt x="5416550" y="565150"/>
                                            </a:lnTo>
                                            <a:lnTo>
                                              <a:pt x="5600700" y="711200"/>
                                            </a:lnTo>
                                            <a:lnTo>
                                              <a:pt x="5410200" y="920750"/>
                                            </a:lnTo>
                                            <a:lnTo>
                                              <a:pt x="6413500" y="3606800"/>
                                            </a:lnTo>
                                            <a:lnTo>
                                              <a:pt x="6788150" y="3663950"/>
                                            </a:lnTo>
                                            <a:lnTo>
                                              <a:pt x="6781800" y="3879850"/>
                                            </a:lnTo>
                                            <a:lnTo>
                                              <a:pt x="6369050" y="3835400"/>
                                            </a:lnTo>
                                            <a:lnTo>
                                              <a:pt x="5867400" y="4959350"/>
                                            </a:lnTo>
                                            <a:lnTo>
                                              <a:pt x="6140450" y="5238750"/>
                                            </a:lnTo>
                                            <a:lnTo>
                                              <a:pt x="6019800" y="5384800"/>
                                            </a:lnTo>
                                            <a:lnTo>
                                              <a:pt x="5721350" y="5207000"/>
                                            </a:lnTo>
                                            <a:lnTo>
                                              <a:pt x="5511800" y="5422900"/>
                                            </a:lnTo>
                                            <a:lnTo>
                                              <a:pt x="5765800" y="5702300"/>
                                            </a:lnTo>
                                            <a:lnTo>
                                              <a:pt x="5581650" y="5861050"/>
                                            </a:lnTo>
                                            <a:lnTo>
                                              <a:pt x="5372100" y="5664200"/>
                                            </a:lnTo>
                                            <a:lnTo>
                                              <a:pt x="4114800" y="6184900"/>
                                            </a:lnTo>
                                            <a:lnTo>
                                              <a:pt x="4184650" y="6527800"/>
                                            </a:lnTo>
                                            <a:lnTo>
                                              <a:pt x="4000500" y="6559550"/>
                                            </a:lnTo>
                                            <a:lnTo>
                                              <a:pt x="3905250" y="6248400"/>
                                            </a:lnTo>
                                            <a:lnTo>
                                              <a:pt x="2692400" y="6076950"/>
                                            </a:lnTo>
                                            <a:lnTo>
                                              <a:pt x="2457450" y="6451600"/>
                                            </a:lnTo>
                                            <a:lnTo>
                                              <a:pt x="2260600" y="6419850"/>
                                            </a:lnTo>
                                            <a:lnTo>
                                              <a:pt x="2387600" y="6051550"/>
                                            </a:lnTo>
                                            <a:lnTo>
                                              <a:pt x="1149350" y="5461000"/>
                                            </a:lnTo>
                                            <a:lnTo>
                                              <a:pt x="1003300" y="5562600"/>
                                            </a:lnTo>
                                            <a:lnTo>
                                              <a:pt x="857250" y="5454650"/>
                                            </a:lnTo>
                                            <a:close/>
                                          </a:path>
                                        </a:pathLst>
                                      </a:custGeom>
                                      <a:blipFill>
                                        <a:blip r:embed="rId11"/>
                                        <a:tile tx="0" ty="0" sx="100000" sy="100000" flip="none" algn="tl"/>
                                      </a:blipFill>
                                      <a:ln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15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LID4096"/>
                                      </a:p>
                                    </p:txBody>
                                  </p:sp>
                                  <p:sp>
                                    <p:nvSpPr>
                                      <p:cNvPr id="1038" name="Freeform: Shape 103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75D98F79-5ED8-51D7-FC86-2DF64A65AFBF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2584450" y="2984500"/>
                                        <a:ext cx="5619750" cy="5435600"/>
                                      </a:xfrm>
                                      <a:custGeom>
                                        <a:avLst/>
                                        <a:gdLst>
                                          <a:gd name="connsiteX0" fmla="*/ 647700 w 5619750"/>
                                          <a:gd name="connsiteY0" fmla="*/ 819150 h 5435600"/>
                                          <a:gd name="connsiteX1" fmla="*/ 1790700 w 5619750"/>
                                          <a:gd name="connsiteY1" fmla="*/ 0 h 5435600"/>
                                          <a:gd name="connsiteX2" fmla="*/ 3683000 w 5619750"/>
                                          <a:gd name="connsiteY2" fmla="*/ 0 h 5435600"/>
                                          <a:gd name="connsiteX3" fmla="*/ 4559300 w 5619750"/>
                                          <a:gd name="connsiteY3" fmla="*/ 444500 h 5435600"/>
                                          <a:gd name="connsiteX4" fmla="*/ 5619750 w 5619750"/>
                                          <a:gd name="connsiteY4" fmla="*/ 3111500 h 5435600"/>
                                          <a:gd name="connsiteX5" fmla="*/ 5073650 w 5619750"/>
                                          <a:gd name="connsiteY5" fmla="*/ 4400550 h 5435600"/>
                                          <a:gd name="connsiteX6" fmla="*/ 4692650 w 5619750"/>
                                          <a:gd name="connsiteY6" fmla="*/ 4794250 h 5435600"/>
                                          <a:gd name="connsiteX7" fmla="*/ 3422650 w 5619750"/>
                                          <a:gd name="connsiteY7" fmla="*/ 5435600 h 5435600"/>
                                          <a:gd name="connsiteX8" fmla="*/ 2044700 w 5619750"/>
                                          <a:gd name="connsiteY8" fmla="*/ 5302250 h 5435600"/>
                                          <a:gd name="connsiteX9" fmla="*/ 698500 w 5619750"/>
                                          <a:gd name="connsiteY9" fmla="*/ 4667250 h 5435600"/>
                                          <a:gd name="connsiteX10" fmla="*/ 0 w 5619750"/>
                                          <a:gd name="connsiteY10" fmla="*/ 2324100 h 5435600"/>
                                          <a:gd name="connsiteX11" fmla="*/ 647700 w 5619750"/>
                                          <a:gd name="connsiteY11" fmla="*/ 819150 h 5435600"/>
                                        </a:gdLst>
                                        <a:ahLst/>
                                        <a:cxnLst>
                                          <a:cxn ang="0">
                                            <a:pos x="connsiteX0" y="connsiteY0"/>
                                          </a:cxn>
                                          <a:cxn ang="0">
                                            <a:pos x="connsiteX1" y="connsiteY1"/>
                                          </a:cxn>
                                          <a:cxn ang="0">
                                            <a:pos x="connsiteX2" y="connsiteY2"/>
                                          </a:cxn>
                                          <a:cxn ang="0">
                                            <a:pos x="connsiteX3" y="connsiteY3"/>
                                          </a:cxn>
                                          <a:cxn ang="0">
                                            <a:pos x="connsiteX4" y="connsiteY4"/>
                                          </a:cxn>
                                          <a:cxn ang="0">
                                            <a:pos x="connsiteX5" y="connsiteY5"/>
                                          </a:cxn>
                                          <a:cxn ang="0">
                                            <a:pos x="connsiteX6" y="connsiteY6"/>
                                          </a:cxn>
                                          <a:cxn ang="0">
                                            <a:pos x="connsiteX7" y="connsiteY7"/>
                                          </a:cxn>
                                          <a:cxn ang="0">
                                            <a:pos x="connsiteX8" y="connsiteY8"/>
                                          </a:cxn>
                                          <a:cxn ang="0">
                                            <a:pos x="connsiteX9" y="connsiteY9"/>
                                          </a:cxn>
                                          <a:cxn ang="0">
                                            <a:pos x="connsiteX10" y="connsiteY10"/>
                                          </a:cxn>
                                          <a:cxn ang="0">
                                            <a:pos x="connsiteX11" y="connsiteY11"/>
                                          </a:cxn>
                                        </a:cxnLst>
                                        <a:rect l="l" t="t" r="r" b="b"/>
                                        <a:pathLst>
                                          <a:path w="5619750" h="5435600">
                                            <a:moveTo>
                                              <a:pt x="647700" y="819150"/>
                                            </a:moveTo>
                                            <a:lnTo>
                                              <a:pt x="1790700" y="0"/>
                                            </a:lnTo>
                                            <a:lnTo>
                                              <a:pt x="3683000" y="0"/>
                                            </a:lnTo>
                                            <a:lnTo>
                                              <a:pt x="4559300" y="444500"/>
                                            </a:lnTo>
                                            <a:lnTo>
                                              <a:pt x="5619750" y="3111500"/>
                                            </a:lnTo>
                                            <a:lnTo>
                                              <a:pt x="5073650" y="4400550"/>
                                            </a:lnTo>
                                            <a:lnTo>
                                              <a:pt x="4692650" y="4794250"/>
                                            </a:lnTo>
                                            <a:lnTo>
                                              <a:pt x="3422650" y="5435600"/>
                                            </a:lnTo>
                                            <a:lnTo>
                                              <a:pt x="2044700" y="5302250"/>
                                            </a:lnTo>
                                            <a:lnTo>
                                              <a:pt x="698500" y="4667250"/>
                                            </a:lnTo>
                                            <a:lnTo>
                                              <a:pt x="0" y="2324100"/>
                                            </a:lnTo>
                                            <a:lnTo>
                                              <a:pt x="647700" y="819150"/>
                                            </a:lnTo>
                                            <a:close/>
                                          </a:path>
                                        </a:pathLst>
                                      </a:custGeom>
                                      <a:solidFill>
                                        <a:srgbClr val="009242"/>
                                      </a:solidFill>
                                      <a:ln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15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LID4096" dirty="0"/>
                                      </a:p>
                                    </p:txBody>
                                  </p:sp>
                                  <p:pic>
                                    <p:nvPicPr>
                                      <p:cNvPr id="2062" name="Picture 14" descr="UCPH Department of Computer Science - Wikipedia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C3590D9B-C4A1-1F48-D837-DA77A18788C6}"/>
                                          </a:ext>
                                        </a:extLst>
                                      </p:cNvPr>
                                      <p:cNvPicPr>
                                        <a:picLocks noChangeAspect="1" noChangeArrowheads="1"/>
                                      </p:cNvPicPr>
                                      <p:nvPr/>
                                    </p:nvPicPr>
                                    <p:blipFill rotWithShape="1">
                                      <a:blip r:embed="rId12">
                                        <a:extLst>
                                          <a:ext uri="{BEBA8EAE-BF5A-486C-A8C5-ECC9F3942E4B}">
                                            <a14:imgProps xmlns:a14="http://schemas.microsoft.com/office/drawing/2010/main">
                                              <a14:imgLayer r:embed="rId13">
                                                <a14:imgEffect>
                                                  <a14:backgroundRemoval t="6014" b="83849" l="30971" r="69545">
                                                    <a14:foregroundMark x1="45876" y1="16896" x2="45876" y2="16896"/>
                                                    <a14:foregroundMark x1="45747" y1="15178" x2="46177" y2="23081"/>
                                                    <a14:foregroundMark x1="54510" y1="13574" x2="54510" y2="23310"/>
                                                    <a14:foregroundMark x1="55799" y1="30928" x2="56100" y2="37801"/>
                                                    <a14:foregroundMark x1="56100" y1="37801" x2="42998" y2="38603"/>
                                                    <a14:foregroundMark x1="42998" y1="38603" x2="42698" y2="38545"/>
                                                    <a14:foregroundMark x1="46692" y1="28007" x2="47680" y2="32990"/>
                                                    <a14:foregroundMark x1="57560" y1="38087" x2="58935" y2="38431"/>
                                                    <a14:foregroundMark x1="56143" y1="12257" x2="57861" y2="19989"/>
                                                    <a14:foregroundMark x1="57861" y1="19989" x2="57861" y2="22623"/>
                                                    <a14:foregroundMark x1="53136" y1="11856" x2="50816" y2="17640"/>
                                                    <a14:foregroundMark x1="50816" y1="17640" x2="47079" y2="13173"/>
                                                    <a14:foregroundMark x1="47079" y1="13173" x2="43342" y2="17468"/>
                                                    <a14:foregroundMark x1="43342" y1="17468" x2="42440" y2="23081"/>
                                                    <a14:foregroundMark x1="42225" y1="42898" x2="34708" y2="47136"/>
                                                    <a14:foregroundMark x1="34708" y1="47136" x2="35095" y2="82417"/>
                                                    <a14:foregroundMark x1="35095" y1="82417" x2="42826" y2="82761"/>
                                                    <a14:foregroundMark x1="42826" y1="82761" x2="50258" y2="81730"/>
                                                    <a14:foregroundMark x1="50258" y1="81730" x2="57388" y2="81959"/>
                                                    <a14:foregroundMark x1="57388" y1="81959" x2="62973" y2="81100"/>
                                                    <a14:foregroundMark x1="62973" y1="81100" x2="65979" y2="74284"/>
                                                    <a14:foregroundMark x1="65979" y1="74284" x2="65077" y2="48167"/>
                                                    <a14:foregroundMark x1="65077" y1="48167" x2="66151" y2="42898"/>
                                                    <a14:foregroundMark x1="66151" y1="42898" x2="56014" y2="39003"/>
                                                    <a14:foregroundMark x1="56014" y1="39003" x2="32345" y2="40951"/>
                                                    <a14:foregroundMark x1="32345" y1="40951" x2="31314" y2="85338"/>
                                                    <a14:foregroundMark x1="31314" y1="85338" x2="36512" y2="85624"/>
                                                    <a14:foregroundMark x1="36512" y1="85624" x2="46435" y2="85223"/>
                                                    <a14:foregroundMark x1="46435" y1="85223" x2="55198" y2="86025"/>
                                                    <a14:foregroundMark x1="55198" y1="86025" x2="66409" y2="85109"/>
                                                    <a14:foregroundMark x1="66409" y1="85109" x2="68857" y2="51604"/>
                                                    <a14:foregroundMark x1="68857" y1="51604" x2="68256" y2="45132"/>
                                                    <a14:foregroundMark x1="68256" y1="45132" x2="63187" y2="41065"/>
                                                    <a14:foregroundMark x1="63187" y1="41065" x2="62285" y2="40893"/>
                                                    <a14:foregroundMark x1="46435" y1="11970" x2="46435" y2="11970"/>
                                                    <a14:foregroundMark x1="46263" y1="8190" x2="46263" y2="8190"/>
                                                    <a14:foregroundMark x1="53995" y1="6071" x2="53995" y2="6071"/>
                                                    <a14:foregroundMark x1="52491" y1="11970" x2="52491" y2="11970"/>
                                                    <a14:foregroundMark x1="56443" y1="11397" x2="56443" y2="11397"/>
                                                    <a14:foregroundMark x1="56100" y1="10710" x2="56100" y2="10710"/>
                                                    <a14:foregroundMark x1="44201" y1="12600" x2="44201" y2="12600"/>
                                                    <a14:foregroundMark x1="47981" y1="12658" x2="47981" y2="12658"/>
                                                    <a14:foregroundMark x1="43814" y1="12600" x2="43814" y2="12600"/>
                                                    <a14:foregroundMark x1="31443" y1="40435" x2="33290" y2="81329"/>
                                                    <a14:foregroundMark x1="30971" y1="46850" x2="31100" y2="57102"/>
                                                    <a14:foregroundMark x1="69029" y1="41810" x2="69545" y2="47365"/>
                                                    <a14:foregroundMark x1="31615" y1="85338" x2="42998" y2="84593"/>
                                                    <a14:foregroundMark x1="42998" y1="84593" x2="49785" y2="84765"/>
                                                    <a14:foregroundMark x1="49785" y1="84765" x2="62156" y2="83849"/>
                                                    <a14:foregroundMark x1="62156" y1="83849" x2="65163" y2="83849"/>
                                                  </a14:backgroundRemoval>
                                                </a14:imgEffect>
                                              </a14:imgLayer>
                                            </a14:imgProps>
                                          </a:ex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</a:extLst>
                                      </a:blip>
                                      <a:srcRect l="30692" t="3802" r="29972" b="13093"/>
                                      <a:stretch/>
                                    </p:blipFill>
                                    <p:spPr bwMode="auto">
                                      <a:xfrm rot="4437521">
                                        <a:off x="3225411" y="6559867"/>
                                        <a:ext cx="502485" cy="796164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solidFill>
                                              <a:srgbClr val="FFFFFF"/>
                                            </a:solidFill>
                                          </a14:hiddenFill>
                                        </a:ext>
                                      </a:extLst>
                                    </p:spPr>
                                  </p:pic>
                                  <p:pic>
                                    <p:nvPicPr>
                                      <p:cNvPr id="1042" name="Picture 1041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ABCAE5C9-E20A-7DB7-C34F-202FBEB5DF9E}"/>
                                          </a:ext>
                                        </a:extLst>
                                      </p:cNvPr>
                                      <p:cNvPicPr>
                                        <a:picLocks noChangeAspect="1"/>
                                      </p:cNvPicPr>
                                      <p:nvPr/>
                                    </p:nvPicPr>
                                    <p:blipFill>
                                      <a:blip r:embed="rId14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 rot="6689854">
                                        <a:off x="2514468" y="4213790"/>
                                        <a:ext cx="1520997" cy="702713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  <p:pic>
                                    <p:nvPicPr>
                                      <p:cNvPr id="1046" name="Picture 1045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620D1117-635B-754F-F0E7-FCA4E584115A}"/>
                                          </a:ext>
                                        </a:extLst>
                                      </p:cNvPr>
                                      <p:cNvPicPr>
                                        <a:picLocks noChangeAspect="1"/>
                                      </p:cNvPicPr>
                                      <p:nvPr/>
                                    </p:nvPicPr>
                                    <p:blipFill>
                                      <a:blip r:embed="rId15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 rot="998772">
                                        <a:off x="3722568" y="7662244"/>
                                        <a:ext cx="1579508" cy="580721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  <p:pic>
                                    <p:nvPicPr>
                                      <p:cNvPr id="1048" name="Picture 104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4F0EF8D5-F43A-1522-6D5D-2D7C954E6A2D}"/>
                                          </a:ext>
                                        </a:extLst>
                                      </p:cNvPr>
                                      <p:cNvPicPr>
                                        <a:picLocks noChangeAspect="1"/>
                                      </p:cNvPicPr>
                                      <p:nvPr/>
                                    </p:nvPicPr>
                                    <p:blipFill>
                                      <a:blip r:embed="rId16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 rot="15068124">
                                        <a:off x="6577114" y="4651325"/>
                                        <a:ext cx="1789252" cy="650340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  <p:pic>
                                    <p:nvPicPr>
                                      <p:cNvPr id="1050" name="Picture 1049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9DB2F2AB-D547-F26D-2082-61AF9C281335}"/>
                                          </a:ext>
                                        </a:extLst>
                                      </p:cNvPr>
                                      <p:cNvPicPr>
                                        <a:picLocks noChangeAspect="1"/>
                                      </p:cNvPicPr>
                                      <p:nvPr/>
                                    </p:nvPicPr>
                                    <p:blipFill>
                                      <a:blip r:embed="rId17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 rot="9073838">
                                        <a:off x="3534226" y="3207653"/>
                                        <a:ext cx="1056567" cy="596565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  <p:pic>
                                    <p:nvPicPr>
                                      <p:cNvPr id="1052" name="Picture 1051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FED21FF7-D7A8-CB38-8E74-A823AAF7213C}"/>
                                          </a:ext>
                                        </a:extLst>
                                      </p:cNvPr>
                                      <p:cNvPicPr>
                                        <a:picLocks noChangeAspect="1"/>
                                      </p:cNvPicPr>
                                      <p:nvPr/>
                                    </p:nvPicPr>
                                    <p:blipFill>
                                      <a:blip r:embed="rId18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 rot="19878773">
                                        <a:off x="5842587" y="7064643"/>
                                        <a:ext cx="1058168" cy="1130623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  <p:pic>
                                    <p:nvPicPr>
                                      <p:cNvPr id="1054" name="Picture 105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BEAB353D-021D-0FBC-FDA0-C31FF4E9B03F}"/>
                                          </a:ext>
                                        </a:extLst>
                                      </p:cNvPr>
                                      <p:cNvPicPr>
                                        <a:picLocks noChangeAspect="1"/>
                                      </p:cNvPicPr>
                                      <p:nvPr/>
                                    </p:nvPicPr>
                                    <p:blipFill>
                                      <a:blip r:embed="rId19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 rot="17428587">
                                        <a:off x="6979531" y="6117285"/>
                                        <a:ext cx="1412366" cy="718793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  <p:pic>
                                    <p:nvPicPr>
                                      <p:cNvPr id="1056" name="Picture 1055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A5B171E8-D15B-B294-6B05-0B12455C97D9}"/>
                                          </a:ext>
                                        </a:extLst>
                                      </p:cNvPr>
                                      <p:cNvPicPr>
                                        <a:picLocks noChangeAspect="1"/>
                                      </p:cNvPicPr>
                                      <p:nvPr/>
                                    </p:nvPicPr>
                                    <p:blipFill>
                                      <a:blip r:embed="rId20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 rot="10800000">
                                        <a:off x="4781938" y="2893210"/>
                                        <a:ext cx="1664738" cy="568219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  <p:pic>
                                    <p:nvPicPr>
                                      <p:cNvPr id="1058" name="Picture 105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61D7F6D-0852-FE6C-A9F3-1E2E01E31810}"/>
                                          </a:ext>
                                        </a:extLst>
                                      </p:cNvPr>
                                      <p:cNvPicPr>
                                        <a:picLocks noChangeAspect="1"/>
                                      </p:cNvPicPr>
                                      <p:nvPr/>
                                    </p:nvPicPr>
                                    <p:blipFill>
                                      <a:blip r:embed="rId21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 rot="4297421">
                                        <a:off x="2473631" y="5827485"/>
                                        <a:ext cx="1038951" cy="411332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  <p:sp>
                                    <p:nvSpPr>
                                      <p:cNvPr id="1060" name="TextBox 1059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154D762-6EBA-BFED-8356-7D46B45EA2D9}"/>
                                          </a:ext>
                                        </a:extLst>
                                      </p:cNvPr>
                                      <p:cNvSpPr txBox="1"/>
                                      <p:nvPr/>
                                    </p:nvSpPr>
                                    <p:spPr>
                                      <a:xfrm rot="20910046">
                                        <a:off x="6096827" y="10084957"/>
                                        <a:ext cx="777875" cy="215444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</p:spPr>
                                    <p:txBody>
                                      <a:bodyPr wrap="square" rtlCol="0">
                                        <a:spAutoFit/>
                                      </a:bodyPr>
                                      <a:lstStyle/>
                                      <a:p>
                                        <a:r>
                                          <a:rPr lang="en-US" sz="800" b="1" dirty="0">
                                            <a:solidFill>
                                              <a:schemeClr val="bg1"/>
                                            </a:solidFill>
                                            <a:latin typeface="Aptos Black" panose="020F0502020204030204" pitchFamily="34" charset="0"/>
                                          </a:rPr>
                                          <a:t>Merit</a:t>
                                        </a:r>
                                        <a:endParaRPr lang="LID4096" sz="800" b="1" dirty="0">
                                          <a:solidFill>
                                            <a:schemeClr val="bg1"/>
                                          </a:solidFill>
                                          <a:latin typeface="Aptos Black" panose="020F0502020204030204" pitchFamily="34" charset="0"/>
                                        </a:endParaRPr>
                                      </a:p>
                                    </p:txBody>
                                  </p:sp>
                                  <p:pic>
                                    <p:nvPicPr>
                                      <p:cNvPr id="2064" name="Picture 16" descr="Graduation hat - Free icons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D0B370A4-EDF5-317D-34EA-57E253ECEAE9}"/>
                                          </a:ext>
                                        </a:extLst>
                                      </p:cNvPr>
                                      <p:cNvPicPr>
                                        <a:picLocks noChangeAspect="1" noChangeArrowheads="1"/>
                                      </p:cNvPicPr>
                                      <p:nvPr/>
                                    </p:nvPicPr>
                                    <p:blipFill>
                                      <a:blip r:embed="rId22">
                                        <a:lum bright="70000" contrast="-70000"/>
                                        <a:extLs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</a:extLst>
                                      </a:blip>
                                      <a:srcRect/>
                                      <a:stretch>
                                        <a:fillRect/>
                                      </a:stretch>
                                    </p:blipFill>
                                    <p:spPr bwMode="auto">
                                      <a:xfrm rot="20928749">
                                        <a:off x="6030692" y="9528927"/>
                                        <a:ext cx="442648" cy="442648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solidFill>
                                              <a:srgbClr val="FFFFFF"/>
                                            </a:solidFill>
                                          </a14:hiddenFill>
                                        </a:ext>
                                      </a:extLst>
                                    </p:spPr>
                                  </p:pic>
                                </p:grpSp>
                                <p:pic>
                                  <p:nvPicPr>
                                    <p:cNvPr id="2068" name="Picture 20" descr="Hard Hat PNG Image | PNG All">
                                      <a:extLst>
                                        <a:ext uri="{FF2B5EF4-FFF2-40B4-BE49-F238E27FC236}">
                                          <a16:creationId xmlns:a16="http://schemas.microsoft.com/office/drawing/2014/main" id="{BBCBF2F3-487F-9F78-9EA9-7113A6BD42DA}"/>
                                        </a:ext>
                                      </a:extLst>
                                    </p:cNvPr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23">
                                      <a:lum bright="70000" contrast="-70000"/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 rot="851372">
                                      <a:off x="4258108" y="9426543"/>
                                      <a:ext cx="460294" cy="460294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</a:extLst>
                                  </p:spPr>
                                </p:pic>
                              </p:grpSp>
                              <p:pic>
                                <p:nvPicPr>
                                  <p:cNvPr id="2070" name="Picture 22" descr="Spy Icon Stock Illustration - Download Image Now - Thief, Hat, Mask -  Disguise - iStock">
                                    <a:extLst>
                                      <a:ext uri="{FF2B5EF4-FFF2-40B4-BE49-F238E27FC236}">
                                        <a16:creationId xmlns:a16="http://schemas.microsoft.com/office/drawing/2014/main" id="{F79E0B61-28D2-45B7-3DCD-C3434213937B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4">
                                    <a:lum bright="70000" contrast="-70000"/>
                                    <a:extLst>
                                      <a:ext uri="{BEBA8EAE-BF5A-486C-A8C5-ECC9F3942E4B}">
                                        <a14:imgProps xmlns:a14="http://schemas.microsoft.com/office/drawing/2010/main">
                                          <a14:imgLayer r:embed="rId25">
                                            <a14:imgEffect>
                                              <a14:backgroundRemoval t="10000" b="90000" l="10000" r="90000">
                                                <a14:foregroundMark x1="35458" y1="62582" x2="35458" y2="62582"/>
                                              </a14:backgroundRemoval>
                                            </a14:imgEffect>
                                          </a14:imgLayer>
                                        </a14:imgProps>
                                      </a:ex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5051427" y="9477375"/>
                                    <a:ext cx="590550" cy="59055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grpSp>
                            <p:sp>
                              <p:nvSpPr>
                                <p:cNvPr id="1065" name="Oval 1064">
                                  <a:extLst>
                                    <a:ext uri="{FF2B5EF4-FFF2-40B4-BE49-F238E27FC236}">
                                      <a16:creationId xmlns:a16="http://schemas.microsoft.com/office/drawing/2014/main" id="{CF4D6CFF-C819-1589-D3D9-9ECF674ECE5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0555138">
                                  <a:off x="354052" y="337512"/>
                                  <a:ext cx="10135048" cy="10114432"/>
                                </a:xfrm>
                                <a:prstGeom prst="ellipse">
                                  <a:avLst/>
                                </a:prstGeom>
                                <a:noFill/>
                                <a:ln w="6350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15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LID4096" sz="2870" dirty="0"/>
                                </a:p>
                              </p:txBody>
                            </p:sp>
                          </p:grpSp>
                          <p:sp>
                            <p:nvSpPr>
                              <p:cNvPr id="1067" name="TextBox 1066">
                                <a:extLst>
                                  <a:ext uri="{FF2B5EF4-FFF2-40B4-BE49-F238E27FC236}">
                                    <a16:creationId xmlns:a16="http://schemas.microsoft.com/office/drawing/2014/main" id="{32FC0B9B-75F1-2E2C-45D8-F9CE66CDACE1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 rot="1309235">
                                <a:off x="3563118" y="9427449"/>
                                <a:ext cx="711359" cy="24622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1000" b="1" dirty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ADLaM Display" panose="02010000000000000000" pitchFamily="2" charset="0"/>
                                    <a:ea typeface="ADLaM Display" panose="02010000000000000000" pitchFamily="2" charset="0"/>
                                    <a:cs typeface="ADLaM Display" panose="02010000000000000000" pitchFamily="2" charset="0"/>
                                  </a:rPr>
                                  <a:t>1.000 kr</a:t>
                                </a:r>
                                <a:endParaRPr lang="LID4096" sz="1000" b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ADLaM Display" panose="02010000000000000000" pitchFamily="2" charset="0"/>
                                  <a:ea typeface="ADLaM Display" panose="02010000000000000000" pitchFamily="2" charset="0"/>
                                  <a:cs typeface="ADLaM Display" panose="02010000000000000000" pitchFamily="2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1068" name="TextBox 1067">
                                <a:extLst>
                                  <a:ext uri="{FF2B5EF4-FFF2-40B4-BE49-F238E27FC236}">
                                    <a16:creationId xmlns:a16="http://schemas.microsoft.com/office/drawing/2014/main" id="{3ADEA93B-20ED-8A4C-A722-C160FAF88AA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 rot="1965169">
                                <a:off x="2858329" y="9076979"/>
                                <a:ext cx="711359" cy="24622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1000" b="1" dirty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ADLaM Display" panose="02010000000000000000" pitchFamily="2" charset="0"/>
                                    <a:ea typeface="ADLaM Display" panose="02010000000000000000" pitchFamily="2" charset="0"/>
                                    <a:cs typeface="ADLaM Display" panose="02010000000000000000" pitchFamily="2" charset="0"/>
                                  </a:rPr>
                                  <a:t>1.000 kr</a:t>
                                </a:r>
                                <a:endParaRPr lang="LID4096" sz="1000" b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ADLaM Display" panose="02010000000000000000" pitchFamily="2" charset="0"/>
                                  <a:ea typeface="ADLaM Display" panose="02010000000000000000" pitchFamily="2" charset="0"/>
                                  <a:cs typeface="ADLaM Display" panose="02010000000000000000" pitchFamily="2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2197" name="TextBox 2196">
                                <a:extLst>
                                  <a:ext uri="{FF2B5EF4-FFF2-40B4-BE49-F238E27FC236}">
                                    <a16:creationId xmlns:a16="http://schemas.microsoft.com/office/drawing/2014/main" id="{497CDB4F-7313-3768-B83B-A78BCA30212B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 rot="3058604">
                                <a:off x="1677169" y="8078769"/>
                                <a:ext cx="711359" cy="24622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1000" b="1" dirty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ADLaM Display" panose="02010000000000000000" pitchFamily="2" charset="0"/>
                                    <a:ea typeface="ADLaM Display" panose="02010000000000000000" pitchFamily="2" charset="0"/>
                                    <a:cs typeface="ADLaM Display" panose="02010000000000000000" pitchFamily="2" charset="0"/>
                                  </a:rPr>
                                  <a:t>1.600 kr</a:t>
                                </a:r>
                                <a:endParaRPr lang="LID4096" sz="1000" b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ADLaM Display" panose="02010000000000000000" pitchFamily="2" charset="0"/>
                                  <a:ea typeface="ADLaM Display" panose="02010000000000000000" pitchFamily="2" charset="0"/>
                                  <a:cs typeface="ADLaM Display" panose="02010000000000000000" pitchFamily="2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2198" name="TextBox 2197">
                                <a:extLst>
                                  <a:ext uri="{FF2B5EF4-FFF2-40B4-BE49-F238E27FC236}">
                                    <a16:creationId xmlns:a16="http://schemas.microsoft.com/office/drawing/2014/main" id="{12E70972-ECDB-AD76-7C35-B2F896A5AAB8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 rot="4148540">
                                <a:off x="957078" y="6733840"/>
                                <a:ext cx="711359" cy="24622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1000" b="1" dirty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ADLaM Display" panose="02010000000000000000" pitchFamily="2" charset="0"/>
                                    <a:ea typeface="ADLaM Display" panose="02010000000000000000" pitchFamily="2" charset="0"/>
                                    <a:cs typeface="ADLaM Display" panose="02010000000000000000" pitchFamily="2" charset="0"/>
                                  </a:rPr>
                                  <a:t>1.600 kr</a:t>
                                </a:r>
                                <a:endParaRPr lang="LID4096" sz="1000" b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ADLaM Display" panose="02010000000000000000" pitchFamily="2" charset="0"/>
                                  <a:ea typeface="ADLaM Display" panose="02010000000000000000" pitchFamily="2" charset="0"/>
                                  <a:cs typeface="ADLaM Display" panose="02010000000000000000" pitchFamily="2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2355" name="TextBox 2354">
                                <a:extLst>
                                  <a:ext uri="{FF2B5EF4-FFF2-40B4-BE49-F238E27FC236}">
                                    <a16:creationId xmlns:a16="http://schemas.microsoft.com/office/drawing/2014/main" id="{03E9EFEC-1D7D-7BC4-D254-99F9A407673C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 rot="4802447">
                                <a:off x="770389" y="5994699"/>
                                <a:ext cx="711359" cy="24622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1000" b="1" dirty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ADLaM Display" panose="02010000000000000000" pitchFamily="2" charset="0"/>
                                    <a:ea typeface="ADLaM Display" panose="02010000000000000000" pitchFamily="2" charset="0"/>
                                    <a:cs typeface="ADLaM Display" panose="02010000000000000000" pitchFamily="2" charset="0"/>
                                  </a:rPr>
                                  <a:t>1.600 kr</a:t>
                                </a:r>
                                <a:endParaRPr lang="LID4096" sz="1000" b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ADLaM Display" panose="02010000000000000000" pitchFamily="2" charset="0"/>
                                  <a:ea typeface="ADLaM Display" panose="02010000000000000000" pitchFamily="2" charset="0"/>
                                  <a:cs typeface="ADLaM Display" panose="02010000000000000000" pitchFamily="2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2356" name="TextBox 2355">
                                <a:extLst>
                                  <a:ext uri="{FF2B5EF4-FFF2-40B4-BE49-F238E27FC236}">
                                    <a16:creationId xmlns:a16="http://schemas.microsoft.com/office/drawing/2014/main" id="{7E355EF0-89BE-CCA6-1FF1-DE1929235B8B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 rot="20997457">
                                <a:off x="5813557" y="9624357"/>
                                <a:ext cx="711359" cy="24622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1000" b="1" dirty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ADLaM Display" panose="02010000000000000000" pitchFamily="2" charset="0"/>
                                    <a:ea typeface="ADLaM Display" panose="02010000000000000000" pitchFamily="2" charset="0"/>
                                    <a:cs typeface="ADLaM Display" panose="02010000000000000000" pitchFamily="2" charset="0"/>
                                  </a:rPr>
                                  <a:t>8.600 kr</a:t>
                                </a:r>
                                <a:endParaRPr lang="LID4096" sz="1000" b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ADLaM Display" panose="02010000000000000000" pitchFamily="2" charset="0"/>
                                  <a:ea typeface="ADLaM Display" panose="02010000000000000000" pitchFamily="2" charset="0"/>
                                  <a:cs typeface="ADLaM Display" panose="02010000000000000000" pitchFamily="2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2357" name="TextBox 2356">
                                <a:extLst>
                                  <a:ext uri="{FF2B5EF4-FFF2-40B4-BE49-F238E27FC236}">
                                    <a16:creationId xmlns:a16="http://schemas.microsoft.com/office/drawing/2014/main" id="{DC6682EE-8A89-16A2-12AA-0E1D40F5F02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 rot="19803236">
                                <a:off x="7280408" y="9122709"/>
                                <a:ext cx="711359" cy="24622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1000" b="1" dirty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ADLaM Display" panose="02010000000000000000" pitchFamily="2" charset="0"/>
                                    <a:ea typeface="ADLaM Display" panose="02010000000000000000" pitchFamily="2" charset="0"/>
                                    <a:cs typeface="ADLaM Display" panose="02010000000000000000" pitchFamily="2" charset="0"/>
                                  </a:rPr>
                                  <a:t>8.000 kr</a:t>
                                </a:r>
                                <a:endParaRPr lang="LID4096" sz="1000" b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ADLaM Display" panose="02010000000000000000" pitchFamily="2" charset="0"/>
                                  <a:ea typeface="ADLaM Display" panose="02010000000000000000" pitchFamily="2" charset="0"/>
                                  <a:cs typeface="ADLaM Display" panose="02010000000000000000" pitchFamily="2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2358" name="TextBox 2357">
                                <a:extLst>
                                  <a:ext uri="{FF2B5EF4-FFF2-40B4-BE49-F238E27FC236}">
                                    <a16:creationId xmlns:a16="http://schemas.microsoft.com/office/drawing/2014/main" id="{0ED6FD7D-9962-7319-92F2-7792FB3B6CDB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 rot="19178825">
                                <a:off x="7915406" y="8709958"/>
                                <a:ext cx="711359" cy="24622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1000" b="1" dirty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ADLaM Display" panose="02010000000000000000" pitchFamily="2" charset="0"/>
                                    <a:ea typeface="ADLaM Display" panose="02010000000000000000" pitchFamily="2" charset="0"/>
                                    <a:cs typeface="ADLaM Display" panose="02010000000000000000" pitchFamily="2" charset="0"/>
                                  </a:rPr>
                                  <a:t>7.000 kr</a:t>
                                </a:r>
                                <a:endParaRPr lang="LID4096" sz="1000" b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ADLaM Display" panose="02010000000000000000" pitchFamily="2" charset="0"/>
                                  <a:ea typeface="ADLaM Display" panose="02010000000000000000" pitchFamily="2" charset="0"/>
                                  <a:cs typeface="ADLaM Display" panose="02010000000000000000" pitchFamily="2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2359" name="TextBox 2358">
                                <a:extLst>
                                  <a:ext uri="{FF2B5EF4-FFF2-40B4-BE49-F238E27FC236}">
                                    <a16:creationId xmlns:a16="http://schemas.microsoft.com/office/drawing/2014/main" id="{71390EB1-54CC-F472-247B-8240B22F3A32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 rot="18154887">
                                <a:off x="8855205" y="7516159"/>
                                <a:ext cx="711359" cy="24622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1000" b="1" dirty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ADLaM Display" panose="02010000000000000000" pitchFamily="2" charset="0"/>
                                    <a:ea typeface="ADLaM Display" panose="02010000000000000000" pitchFamily="2" charset="0"/>
                                    <a:cs typeface="ADLaM Display" panose="02010000000000000000" pitchFamily="2" charset="0"/>
                                  </a:rPr>
                                  <a:t>7.000 kr</a:t>
                                </a:r>
                                <a:endParaRPr lang="LID4096" sz="1000" b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ADLaM Display" panose="02010000000000000000" pitchFamily="2" charset="0"/>
                                  <a:ea typeface="ADLaM Display" panose="02010000000000000000" pitchFamily="2" charset="0"/>
                                  <a:cs typeface="ADLaM Display" panose="02010000000000000000" pitchFamily="2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2360" name="TextBox 2359">
                                <a:extLst>
                                  <a:ext uri="{FF2B5EF4-FFF2-40B4-BE49-F238E27FC236}">
                                    <a16:creationId xmlns:a16="http://schemas.microsoft.com/office/drawing/2014/main" id="{B18F5CCE-F44D-7F92-633F-E9D614BFF61C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 rot="17592515">
                                <a:off x="9236206" y="6843058"/>
                                <a:ext cx="711359" cy="24622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1000" b="1" dirty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ADLaM Display" panose="02010000000000000000" pitchFamily="2" charset="0"/>
                                    <a:ea typeface="ADLaM Display" panose="02010000000000000000" pitchFamily="2" charset="0"/>
                                    <a:cs typeface="ADLaM Display" panose="02010000000000000000" pitchFamily="2" charset="0"/>
                                  </a:rPr>
                                  <a:t>7.000 kr</a:t>
                                </a:r>
                                <a:endParaRPr lang="LID4096" sz="1000" b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ADLaM Display" panose="02010000000000000000" pitchFamily="2" charset="0"/>
                                  <a:ea typeface="ADLaM Display" panose="02010000000000000000" pitchFamily="2" charset="0"/>
                                  <a:cs typeface="ADLaM Display" panose="02010000000000000000" pitchFamily="2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2363" name="TextBox 2362">
                              <a:extLst>
                                <a:ext uri="{FF2B5EF4-FFF2-40B4-BE49-F238E27FC236}">
                                  <a16:creationId xmlns:a16="http://schemas.microsoft.com/office/drawing/2014/main" id="{40159308-022C-BE33-3F1B-86BF39F81F4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2504276">
                              <a:off x="2105085" y="8634360"/>
                              <a:ext cx="711359" cy="24622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1000" b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ADLaM Display" panose="02010000000000000000" pitchFamily="2" charset="0"/>
                                  <a:ea typeface="ADLaM Display" panose="02010000000000000000" pitchFamily="2" charset="0"/>
                                  <a:cs typeface="ADLaM Display" panose="02010000000000000000" pitchFamily="2" charset="0"/>
                                </a:rPr>
                                <a:t>5.400 kr</a:t>
                              </a:r>
                              <a:endParaRPr lang="LID4096" sz="1000" b="1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ADLaM Display" panose="02010000000000000000" pitchFamily="2" charset="0"/>
                                <a:ea typeface="ADLaM Display" panose="02010000000000000000" pitchFamily="2" charset="0"/>
                                <a:cs typeface="ADLaM Display" panose="02010000000000000000" pitchFamily="2" charset="0"/>
                              </a:endParaRPr>
                            </a:p>
                          </p:txBody>
                        </p:sp>
                        <p:sp>
                          <p:nvSpPr>
                            <p:cNvPr id="2364" name="TextBox 2363">
                              <a:extLst>
                                <a:ext uri="{FF2B5EF4-FFF2-40B4-BE49-F238E27FC236}">
                                  <a16:creationId xmlns:a16="http://schemas.microsoft.com/office/drawing/2014/main" id="{7E4E9F71-9DDE-96D6-ED45-7794597A3D3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1980114">
                              <a:off x="2720689" y="9071067"/>
                              <a:ext cx="711359" cy="24622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1000" b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ADLaM Display" panose="02010000000000000000" pitchFamily="2" charset="0"/>
                                  <a:ea typeface="ADLaM Display" panose="02010000000000000000" pitchFamily="2" charset="0"/>
                                  <a:cs typeface="ADLaM Display" panose="02010000000000000000" pitchFamily="2" charset="0"/>
                                </a:rPr>
                                <a:t>5.400 kr</a:t>
                              </a:r>
                              <a:endParaRPr lang="LID4096" sz="1000" b="1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ADLaM Display" panose="02010000000000000000" pitchFamily="2" charset="0"/>
                                <a:ea typeface="ADLaM Display" panose="02010000000000000000" pitchFamily="2" charset="0"/>
                                <a:cs typeface="ADLaM Display" panose="02010000000000000000" pitchFamily="2" charset="0"/>
                              </a:endParaRPr>
                            </a:p>
                          </p:txBody>
                        </p:sp>
                        <p:sp>
                          <p:nvSpPr>
                            <p:cNvPr id="2365" name="TextBox 2364">
                              <a:extLst>
                                <a:ext uri="{FF2B5EF4-FFF2-40B4-BE49-F238E27FC236}">
                                  <a16:creationId xmlns:a16="http://schemas.microsoft.com/office/drawing/2014/main" id="{29A929F4-08E9-D880-C267-D2660678D19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 rot="936961">
                              <a:off x="4170601" y="9648828"/>
                              <a:ext cx="711359" cy="24622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1000" b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ADLaM Display" panose="02010000000000000000" pitchFamily="2" charset="0"/>
                                  <a:ea typeface="ADLaM Display" panose="02010000000000000000" pitchFamily="2" charset="0"/>
                                  <a:cs typeface="ADLaM Display" panose="02010000000000000000" pitchFamily="2" charset="0"/>
                                </a:rPr>
                                <a:t>5.400 kr</a:t>
                              </a:r>
                              <a:endParaRPr lang="LID4096" sz="1000" b="1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ADLaM Display" panose="02010000000000000000" pitchFamily="2" charset="0"/>
                                <a:ea typeface="ADLaM Display" panose="02010000000000000000" pitchFamily="2" charset="0"/>
                                <a:cs typeface="ADLaM Display" panose="02010000000000000000" pitchFamily="2" charset="0"/>
                              </a:endParaRPr>
                            </a:p>
                          </p:txBody>
                        </p:sp>
                        <p:pic>
                          <p:nvPicPr>
                            <p:cNvPr id="2367" name="Picture 26" descr="Lake - Free nature icons">
                              <a:extLst>
                                <a:ext uri="{FF2B5EF4-FFF2-40B4-BE49-F238E27FC236}">
                                  <a16:creationId xmlns:a16="http://schemas.microsoft.com/office/drawing/2014/main" id="{5D85531C-95EA-EDB6-2987-4F3F64CC6B8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45087" y="7982631"/>
                              <a:ext cx="1226683" cy="86382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68" name="Picture 28" descr="Tree top view png images | PNGEgg">
                              <a:extLst>
                                <a:ext uri="{FF2B5EF4-FFF2-40B4-BE49-F238E27FC236}">
                                  <a16:creationId xmlns:a16="http://schemas.microsoft.com/office/drawing/2014/main" id="{68419833-5A5E-C4A8-E966-710FC9DFEF7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28">
                                      <a14:imgEffect>
                                        <a14:backgroundRemoval t="4598" b="93678" l="4023" r="91667">
                                          <a14:foregroundMark x1="8333" y1="44828" x2="8333" y2="44828"/>
                                          <a14:foregroundMark x1="4023" y1="50575" x2="4023" y2="50575"/>
                                          <a14:foregroundMark x1="53161" y1="4885" x2="53161" y2="4885"/>
                                          <a14:foregroundMark x1="91954" y1="53161" x2="91954" y2="53161"/>
                                          <a14:foregroundMark x1="52011" y1="93678" x2="52011" y2="93678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537053" y="4989967"/>
                              <a:ext cx="489176" cy="48917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69" name="Picture 28" descr="Tree top view png images | PNGEgg">
                              <a:extLst>
                                <a:ext uri="{FF2B5EF4-FFF2-40B4-BE49-F238E27FC236}">
                                  <a16:creationId xmlns:a16="http://schemas.microsoft.com/office/drawing/2014/main" id="{4D8D4206-28F1-A8D7-0834-860319CBF8D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28">
                                      <a14:imgEffect>
                                        <a14:backgroundRemoval t="4598" b="93678" l="4023" r="91667">
                                          <a14:foregroundMark x1="8333" y1="44828" x2="8333" y2="44828"/>
                                          <a14:foregroundMark x1="4023" y1="50575" x2="4023" y2="50575"/>
                                          <a14:foregroundMark x1="53161" y1="4885" x2="53161" y2="4885"/>
                                          <a14:foregroundMark x1="91954" y1="53161" x2="91954" y2="53161"/>
                                          <a14:foregroundMark x1="52011" y1="93678" x2="52011" y2="93678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83664" y="7500294"/>
                              <a:ext cx="489176" cy="48917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70" name="Picture 28" descr="Tree top view png images | PNGEgg">
                              <a:extLst>
                                <a:ext uri="{FF2B5EF4-FFF2-40B4-BE49-F238E27FC236}">
                                  <a16:creationId xmlns:a16="http://schemas.microsoft.com/office/drawing/2014/main" id="{CFA9F18D-DA8E-F6FA-EA60-5E38B11E0C1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28">
                                      <a14:imgEffect>
                                        <a14:backgroundRemoval t="4598" b="93678" l="4023" r="91667">
                                          <a14:foregroundMark x1="8333" y1="44828" x2="8333" y2="44828"/>
                                          <a14:foregroundMark x1="4023" y1="50575" x2="4023" y2="50575"/>
                                          <a14:foregroundMark x1="53161" y1="4885" x2="53161" y2="4885"/>
                                          <a14:foregroundMark x1="91954" y1="53161" x2="91954" y2="53161"/>
                                          <a14:foregroundMark x1="52011" y1="93678" x2="52011" y2="93678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29053" y="5563282"/>
                              <a:ext cx="489176" cy="48917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71" name="Picture 28" descr="Tree top view png images | PNGEgg">
                              <a:extLst>
                                <a:ext uri="{FF2B5EF4-FFF2-40B4-BE49-F238E27FC236}">
                                  <a16:creationId xmlns:a16="http://schemas.microsoft.com/office/drawing/2014/main" id="{B87E05DB-8B77-59C8-F174-91EE6F492F2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28">
                                      <a14:imgEffect>
                                        <a14:backgroundRemoval t="4598" b="93678" l="4023" r="91667">
                                          <a14:foregroundMark x1="8333" y1="44828" x2="8333" y2="44828"/>
                                          <a14:foregroundMark x1="4023" y1="50575" x2="4023" y2="50575"/>
                                          <a14:foregroundMark x1="53161" y1="4885" x2="53161" y2="4885"/>
                                          <a14:foregroundMark x1="91954" y1="53161" x2="91954" y2="53161"/>
                                          <a14:foregroundMark x1="52011" y1="93678" x2="52011" y2="93678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72367" y="3081339"/>
                              <a:ext cx="489176" cy="48917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72" name="Picture 28" descr="Tree top view png images | PNGEgg">
                              <a:extLst>
                                <a:ext uri="{FF2B5EF4-FFF2-40B4-BE49-F238E27FC236}">
                                  <a16:creationId xmlns:a16="http://schemas.microsoft.com/office/drawing/2014/main" id="{84C00AF6-2D67-2464-5CD3-99F406E9AE0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28">
                                      <a14:imgEffect>
                                        <a14:backgroundRemoval t="4598" b="93678" l="4023" r="91667">
                                          <a14:foregroundMark x1="8333" y1="44828" x2="8333" y2="44828"/>
                                          <a14:foregroundMark x1="4023" y1="50575" x2="4023" y2="50575"/>
                                          <a14:foregroundMark x1="53161" y1="4885" x2="53161" y2="4885"/>
                                          <a14:foregroundMark x1="91954" y1="53161" x2="91954" y2="53161"/>
                                          <a14:foregroundMark x1="52011" y1="93678" x2="52011" y2="93678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213453" y="8088768"/>
                              <a:ext cx="489176" cy="48917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73" name="Picture 28" descr="Tree top view png images | PNGEgg">
                              <a:extLst>
                                <a:ext uri="{FF2B5EF4-FFF2-40B4-BE49-F238E27FC236}">
                                  <a16:creationId xmlns:a16="http://schemas.microsoft.com/office/drawing/2014/main" id="{16BC3E07-581B-214D-9AEF-348F8E76A6B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28">
                                      <a14:imgEffect>
                                        <a14:backgroundRemoval t="4598" b="93678" l="4023" r="91667">
                                          <a14:foregroundMark x1="8333" y1="44828" x2="8333" y2="44828"/>
                                          <a14:foregroundMark x1="4023" y1="50575" x2="4023" y2="50575"/>
                                          <a14:foregroundMark x1="53161" y1="4885" x2="53161" y2="4885"/>
                                          <a14:foregroundMark x1="91954" y1="53161" x2="91954" y2="53161"/>
                                          <a14:foregroundMark x1="52011" y1="93678" x2="52011" y2="93678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499452" y="7210653"/>
                              <a:ext cx="489176" cy="48917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74" name="Picture 28" descr="Tree top view png images | PNGEgg">
                              <a:extLst>
                                <a:ext uri="{FF2B5EF4-FFF2-40B4-BE49-F238E27FC236}">
                                  <a16:creationId xmlns:a16="http://schemas.microsoft.com/office/drawing/2014/main" id="{23676E3F-5502-0BC6-06EA-4C68E680503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28">
                                      <a14:imgEffect>
                                        <a14:backgroundRemoval t="4598" b="93678" l="4023" r="91667">
                                          <a14:foregroundMark x1="8333" y1="44828" x2="8333" y2="44828"/>
                                          <a14:foregroundMark x1="4023" y1="50575" x2="4023" y2="50575"/>
                                          <a14:foregroundMark x1="53161" y1="4885" x2="53161" y2="4885"/>
                                          <a14:foregroundMark x1="91954" y1="53161" x2="91954" y2="53161"/>
                                          <a14:foregroundMark x1="52011" y1="93678" x2="52011" y2="93678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645910" y="4532767"/>
                              <a:ext cx="489176" cy="48917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75" name="Picture 30" descr="tennis court icon vector 27157569 Vector Art at Vecteezy">
                              <a:extLst>
                                <a:ext uri="{FF2B5EF4-FFF2-40B4-BE49-F238E27FC236}">
                                  <a16:creationId xmlns:a16="http://schemas.microsoft.com/office/drawing/2014/main" id="{E9B342D9-3460-DE5D-CAEE-4D741A3F2C5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9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30">
                                      <a14:imgEffect>
                                        <a14:backgroundRemoval t="10000" b="90000" l="10000" r="9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17159227">
                              <a:off x="8047220" y="6012217"/>
                              <a:ext cx="753590" cy="75359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77" name="Picture 30" descr="tennis court icon vector 27157569 Vector Art at Vecteezy">
                              <a:extLst>
                                <a:ext uri="{FF2B5EF4-FFF2-40B4-BE49-F238E27FC236}">
                                  <a16:creationId xmlns:a16="http://schemas.microsoft.com/office/drawing/2014/main" id="{26CFE556-7A1B-5753-D549-611704079E2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9">
                              <a:lum bright="70000" contrast="-70000"/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30">
                                      <a14:imgEffect>
                                        <a14:backgroundRemoval t="10000" b="90000" l="10000" r="9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16948242">
                              <a:off x="8206876" y="5344560"/>
                              <a:ext cx="753590" cy="75359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78" name="Picture 28" descr="Tree top view png images | PNGEgg">
                              <a:extLst>
                                <a:ext uri="{FF2B5EF4-FFF2-40B4-BE49-F238E27FC236}">
                                  <a16:creationId xmlns:a16="http://schemas.microsoft.com/office/drawing/2014/main" id="{4C14B53C-3A46-4E7E-E067-1F55471A5FC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28">
                                      <a14:imgEffect>
                                        <a14:backgroundRemoval t="4598" b="93678" l="4023" r="91667">
                                          <a14:foregroundMark x1="8333" y1="44828" x2="8333" y2="44828"/>
                                          <a14:foregroundMark x1="4023" y1="50575" x2="4023" y2="50575"/>
                                          <a14:foregroundMark x1="53161" y1="4885" x2="53161" y2="4885"/>
                                          <a14:foregroundMark x1="91954" y1="53161" x2="91954" y2="53161"/>
                                          <a14:foregroundMark x1="52011" y1="93678" x2="52011" y2="93678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708424" y="2036310"/>
                              <a:ext cx="489176" cy="48917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79" name="Picture 28" descr="Tree top view png images | PNGEgg">
                              <a:extLst>
                                <a:ext uri="{FF2B5EF4-FFF2-40B4-BE49-F238E27FC236}">
                                  <a16:creationId xmlns:a16="http://schemas.microsoft.com/office/drawing/2014/main" id="{853A07B4-B112-27BA-E928-3E00A40C859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28">
                                      <a14:imgEffect>
                                        <a14:backgroundRemoval t="4598" b="93678" l="4023" r="91667">
                                          <a14:foregroundMark x1="8333" y1="44828" x2="8333" y2="44828"/>
                                          <a14:foregroundMark x1="4023" y1="50575" x2="4023" y2="50575"/>
                                          <a14:foregroundMark x1="53161" y1="4885" x2="53161" y2="4885"/>
                                          <a14:foregroundMark x1="91954" y1="53161" x2="91954" y2="53161"/>
                                          <a14:foregroundMark x1="52011" y1="93678" x2="52011" y2="93678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026253" y="2072597"/>
                              <a:ext cx="489176" cy="48917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80" name="Picture 28" descr="Tree top view png images | PNGEgg">
                              <a:extLst>
                                <a:ext uri="{FF2B5EF4-FFF2-40B4-BE49-F238E27FC236}">
                                  <a16:creationId xmlns:a16="http://schemas.microsoft.com/office/drawing/2014/main" id="{2E62FB67-C40B-E6C4-925F-6227429A173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28">
                                      <a14:imgEffect>
                                        <a14:backgroundRemoval t="4598" b="93678" l="4023" r="91667">
                                          <a14:foregroundMark x1="8333" y1="44828" x2="8333" y2="44828"/>
                                          <a14:foregroundMark x1="4023" y1="50575" x2="4023" y2="50575"/>
                                          <a14:foregroundMark x1="53161" y1="4885" x2="53161" y2="4885"/>
                                          <a14:foregroundMark x1="91954" y1="53161" x2="91954" y2="53161"/>
                                          <a14:foregroundMark x1="52011" y1="93678" x2="52011" y2="93678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286024" y="2108882"/>
                              <a:ext cx="489176" cy="48917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81" name="Picture 28" descr="Tree top view png images | PNGEgg">
                              <a:extLst>
                                <a:ext uri="{FF2B5EF4-FFF2-40B4-BE49-F238E27FC236}">
                                  <a16:creationId xmlns:a16="http://schemas.microsoft.com/office/drawing/2014/main" id="{D1720DF1-A730-3A3D-2287-131416F2442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28">
                                      <a14:imgEffect>
                                        <a14:backgroundRemoval t="4598" b="93678" l="4023" r="91667">
                                          <a14:foregroundMark x1="8333" y1="44828" x2="8333" y2="44828"/>
                                          <a14:foregroundMark x1="4023" y1="50575" x2="4023" y2="50575"/>
                                          <a14:foregroundMark x1="53161" y1="4885" x2="53161" y2="4885"/>
                                          <a14:foregroundMark x1="91954" y1="53161" x2="91954" y2="53161"/>
                                          <a14:foregroundMark x1="52011" y1="93678" x2="52011" y2="93678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871052" y="4968195"/>
                              <a:ext cx="489176" cy="48917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82" name="Picture 28" descr="Tree top view png images | PNGEgg">
                              <a:extLst>
                                <a:ext uri="{FF2B5EF4-FFF2-40B4-BE49-F238E27FC236}">
                                  <a16:creationId xmlns:a16="http://schemas.microsoft.com/office/drawing/2014/main" id="{5602A4A3-593D-6E07-CA35-90201800AB4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28">
                                      <a14:imgEffect>
                                        <a14:backgroundRemoval t="4598" b="93678" l="4023" r="91667">
                                          <a14:foregroundMark x1="8333" y1="44828" x2="8333" y2="44828"/>
                                          <a14:foregroundMark x1="4023" y1="50575" x2="4023" y2="50575"/>
                                          <a14:foregroundMark x1="53161" y1="4885" x2="53161" y2="4885"/>
                                          <a14:foregroundMark x1="91954" y1="53161" x2="91954" y2="53161"/>
                                          <a14:foregroundMark x1="52011" y1="93678" x2="52011" y2="93678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103281" y="3923167"/>
                              <a:ext cx="489176" cy="48917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83" name="Picture 28" descr="Tree top view png images | PNGEgg">
                              <a:extLst>
                                <a:ext uri="{FF2B5EF4-FFF2-40B4-BE49-F238E27FC236}">
                                  <a16:creationId xmlns:a16="http://schemas.microsoft.com/office/drawing/2014/main" id="{D2F791F8-C496-F763-1A55-4FA77A15ADAD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28">
                                      <a14:imgEffect>
                                        <a14:backgroundRemoval t="4598" b="93678" l="4023" r="91667">
                                          <a14:foregroundMark x1="8333" y1="44828" x2="8333" y2="44828"/>
                                          <a14:foregroundMark x1="4023" y1="50575" x2="4023" y2="50575"/>
                                          <a14:foregroundMark x1="53161" y1="4885" x2="53161" y2="4885"/>
                                          <a14:foregroundMark x1="91954" y1="53161" x2="91954" y2="53161"/>
                                          <a14:foregroundMark x1="52011" y1="93678" x2="52011" y2="93678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673623" y="2435453"/>
                              <a:ext cx="489176" cy="48917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84" name="Picture 28" descr="Tree top view png images | PNGEgg">
                              <a:extLst>
                                <a:ext uri="{FF2B5EF4-FFF2-40B4-BE49-F238E27FC236}">
                                  <a16:creationId xmlns:a16="http://schemas.microsoft.com/office/drawing/2014/main" id="{5560258C-138E-9BED-BC11-4663AFBA966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28">
                                      <a14:imgEffect>
                                        <a14:backgroundRemoval t="4598" b="93678" l="4023" r="91667">
                                          <a14:foregroundMark x1="8333" y1="44828" x2="8333" y2="44828"/>
                                          <a14:foregroundMark x1="4023" y1="50575" x2="4023" y2="50575"/>
                                          <a14:foregroundMark x1="53161" y1="4885" x2="53161" y2="4885"/>
                                          <a14:foregroundMark x1="91954" y1="53161" x2="91954" y2="53161"/>
                                          <a14:foregroundMark x1="52011" y1="93678" x2="52011" y2="93678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36481" y="7043738"/>
                              <a:ext cx="489176" cy="48917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85" name="Picture 28" descr="Tree top view png images | PNGEgg">
                              <a:extLst>
                                <a:ext uri="{FF2B5EF4-FFF2-40B4-BE49-F238E27FC236}">
                                  <a16:creationId xmlns:a16="http://schemas.microsoft.com/office/drawing/2014/main" id="{8F01E312-0676-BC8F-AE5F-78300CE82AC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28">
                                      <a14:imgEffect>
                                        <a14:backgroundRemoval t="4598" b="93678" l="4023" r="91667">
                                          <a14:foregroundMark x1="8333" y1="44828" x2="8333" y2="44828"/>
                                          <a14:foregroundMark x1="4023" y1="50575" x2="4023" y2="50575"/>
                                          <a14:foregroundMark x1="53161" y1="4885" x2="53161" y2="4885"/>
                                          <a14:foregroundMark x1="91954" y1="53161" x2="91954" y2="53161"/>
                                          <a14:foregroundMark x1="52011" y1="93678" x2="52011" y2="93678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100309" y="2667681"/>
                              <a:ext cx="489176" cy="48917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86" name="Picture 28" descr="Tree top view png images | PNGEgg">
                              <a:extLst>
                                <a:ext uri="{FF2B5EF4-FFF2-40B4-BE49-F238E27FC236}">
                                  <a16:creationId xmlns:a16="http://schemas.microsoft.com/office/drawing/2014/main" id="{0B2E66C0-0A53-60B9-C546-644BAC56791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28">
                                      <a14:imgEffect>
                                        <a14:backgroundRemoval t="4598" b="93678" l="4023" r="91667">
                                          <a14:foregroundMark x1="8333" y1="44828" x2="8333" y2="44828"/>
                                          <a14:foregroundMark x1="4023" y1="50575" x2="4023" y2="50575"/>
                                          <a14:foregroundMark x1="53161" y1="4885" x2="53161" y2="4885"/>
                                          <a14:foregroundMark x1="91954" y1="53161" x2="91954" y2="53161"/>
                                          <a14:foregroundMark x1="52011" y1="93678" x2="52011" y2="93678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499215" y="7411729"/>
                              <a:ext cx="489176" cy="48917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87" name="Picture 28" descr="Tree top view png images | PNGEgg">
                              <a:extLst>
                                <a:ext uri="{FF2B5EF4-FFF2-40B4-BE49-F238E27FC236}">
                                  <a16:creationId xmlns:a16="http://schemas.microsoft.com/office/drawing/2014/main" id="{7D116CDA-E2B1-24B0-5A2E-DF7091C2776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28">
                                      <a14:imgEffect>
                                        <a14:backgroundRemoval t="4598" b="93678" l="4023" r="91667">
                                          <a14:foregroundMark x1="8333" y1="44828" x2="8333" y2="44828"/>
                                          <a14:foregroundMark x1="4023" y1="50575" x2="4023" y2="50575"/>
                                          <a14:foregroundMark x1="53161" y1="4885" x2="53161" y2="4885"/>
                                          <a14:foregroundMark x1="91954" y1="53161" x2="91954" y2="53161"/>
                                          <a14:foregroundMark x1="52011" y1="93678" x2="52011" y2="93678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06423" y="3865110"/>
                              <a:ext cx="489176" cy="48917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88" name="Picture 26" descr="Lake - Free nature icons">
                              <a:extLst>
                                <a:ext uri="{FF2B5EF4-FFF2-40B4-BE49-F238E27FC236}">
                                  <a16:creationId xmlns:a16="http://schemas.microsoft.com/office/drawing/2014/main" id="{BE80593A-1461-8AB1-1384-799A5FC3388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13854223">
                              <a:off x="7286385" y="2783470"/>
                              <a:ext cx="658109" cy="46343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90" name="Picture 28" descr="Tree top view png images | PNGEgg">
                              <a:extLst>
                                <a:ext uri="{FF2B5EF4-FFF2-40B4-BE49-F238E27FC236}">
                                  <a16:creationId xmlns:a16="http://schemas.microsoft.com/office/drawing/2014/main" id="{7085471E-2933-5E42-545F-1E0F7A437A0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28">
                                      <a14:imgEffect>
                                        <a14:backgroundRemoval t="4598" b="93678" l="4023" r="91667">
                                          <a14:foregroundMark x1="8333" y1="44828" x2="8333" y2="44828"/>
                                          <a14:foregroundMark x1="4023" y1="50575" x2="4023" y2="50575"/>
                                          <a14:foregroundMark x1="53161" y1="4885" x2="53161" y2="4885"/>
                                          <a14:foregroundMark x1="91954" y1="53161" x2="91954" y2="53161"/>
                                          <a14:foregroundMark x1="52011" y1="93678" x2="52011" y2="93678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03110" y="6840540"/>
                              <a:ext cx="489176" cy="48917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92" name="Picture 36" descr="Bicycle - Free transport icons">
                              <a:extLst>
                                <a:ext uri="{FF2B5EF4-FFF2-40B4-BE49-F238E27FC236}">
                                  <a16:creationId xmlns:a16="http://schemas.microsoft.com/office/drawing/2014/main" id="{5DC78305-5E68-529F-057D-D76D245BA24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flipH="1">
                              <a:off x="6734175" y="7416347"/>
                              <a:ext cx="486456" cy="46468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93" name="Picture 38" descr="Bicycle - Free transport icons">
                              <a:extLst>
                                <a:ext uri="{FF2B5EF4-FFF2-40B4-BE49-F238E27FC236}">
                                  <a16:creationId xmlns:a16="http://schemas.microsoft.com/office/drawing/2014/main" id="{FB7961CF-6DAB-2277-F881-68AA0AC5F52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 rot="7203260" flipH="1">
                              <a:off x="3664132" y="2816223"/>
                              <a:ext cx="395568" cy="37652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2394" name="Picture 28" descr="Tree top view png images | PNGEgg">
                              <a:extLst>
                                <a:ext uri="{FF2B5EF4-FFF2-40B4-BE49-F238E27FC236}">
                                  <a16:creationId xmlns:a16="http://schemas.microsoft.com/office/drawing/2014/main" id="{3E2F06B0-089C-0E18-DF85-B2060AAC4D5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28">
                                      <a14:imgEffect>
                                        <a14:backgroundRemoval t="4598" b="93678" l="4023" r="91667">
                                          <a14:foregroundMark x1="8333" y1="44828" x2="8333" y2="44828"/>
                                          <a14:foregroundMark x1="4023" y1="50575" x2="4023" y2="50575"/>
                                          <a14:foregroundMark x1="53161" y1="4885" x2="53161" y2="4885"/>
                                          <a14:foregroundMark x1="91954" y1="53161" x2="91954" y2="53161"/>
                                          <a14:foregroundMark x1="52011" y1="93678" x2="52011" y2="93678"/>
                                        </a14:backgroundRemoval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94253" y="2870881"/>
                              <a:ext cx="489176" cy="48917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2399" name="Picture 2398">
                            <a:extLst>
                              <a:ext uri="{FF2B5EF4-FFF2-40B4-BE49-F238E27FC236}">
                                <a16:creationId xmlns:a16="http://schemas.microsoft.com/office/drawing/2014/main" id="{EF9E33A5-4881-DD79-2724-2CC428E59F34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33">
                                    <a14:imgEffect>
                                      <a14:backgroundRemoval t="7808" b="93694" l="9524" r="89899">
                                        <a14:foregroundMark x1="9812" y1="58258" x2="9812" y2="58258"/>
                                        <a14:foregroundMark x1="36652" y1="89189" x2="20202" y2="78228"/>
                                        <a14:foregroundMark x1="20202" y1="78228" x2="10678" y2="62162"/>
                                        <a14:foregroundMark x1="10678" y1="62162" x2="11255" y2="48498"/>
                                        <a14:foregroundMark x1="11255" y1="48498" x2="16162" y2="33634"/>
                                        <a14:foregroundMark x1="16162" y1="33634" x2="24820" y2="20571"/>
                                        <a14:foregroundMark x1="24820" y1="20571" x2="49206" y2="13213"/>
                                        <a14:foregroundMark x1="49206" y1="13213" x2="70851" y2="19520"/>
                                        <a14:foregroundMark x1="70851" y1="19520" x2="77633" y2="26877"/>
                                        <a14:foregroundMark x1="77633" y1="26877" x2="83405" y2="38138"/>
                                        <a14:foregroundMark x1="83405" y1="38138" x2="85570" y2="54955"/>
                                        <a14:foregroundMark x1="85570" y1="54955" x2="80952" y2="68318"/>
                                        <a14:foregroundMark x1="80952" y1="68318" x2="62771" y2="80931"/>
                                        <a14:foregroundMark x1="62771" y1="80931" x2="33045" y2="88589"/>
                                        <a14:foregroundMark x1="18470" y1="55856" x2="21356" y2="35435"/>
                                        <a14:foregroundMark x1="21501" y1="59910" x2="20635" y2="57808"/>
                                        <a14:foregroundMark x1="16883" y1="64565" x2="16883" y2="64565"/>
                                        <a14:foregroundMark x1="17172" y1="62312" x2="17172" y2="62312"/>
                                        <a14:foregroundMark x1="22655" y1="71772" x2="22655" y2="71772"/>
                                        <a14:foregroundMark x1="48629" y1="93694" x2="48629" y2="93694"/>
                                        <a14:foregroundMark x1="53535" y1="87538" x2="53535" y2="87538"/>
                                        <a14:foregroundMark x1="61472" y1="85886" x2="61472" y2="85886"/>
                                        <a14:foregroundMark x1="61905" y1="85886" x2="61905" y2="85886"/>
                                        <a14:foregroundMark x1="57576" y1="71471" x2="57576" y2="71471"/>
                                        <a14:foregroundMark x1="38528" y1="37538" x2="41126" y2="27177"/>
                                        <a14:foregroundMark x1="41126" y1="27177" x2="48485" y2="27177"/>
                                        <a14:foregroundMark x1="48485" y1="27177" x2="51082" y2="50751"/>
                                        <a14:foregroundMark x1="51082" y1="50751" x2="59019" y2="48198"/>
                                        <a14:foregroundMark x1="59019" y1="48198" x2="58730" y2="61862"/>
                                        <a14:foregroundMark x1="58730" y1="61862" x2="51082" y2="74474"/>
                                        <a14:foregroundMark x1="51082" y1="74474" x2="51515" y2="62462"/>
                                        <a14:foregroundMark x1="51515" y1="62462" x2="51371" y2="78679"/>
                                        <a14:foregroundMark x1="51371" y1="78679" x2="51371" y2="78679"/>
                                        <a14:foregroundMark x1="54834" y1="68168" x2="49062" y2="74474"/>
                                        <a14:foregroundMark x1="49062" y1="74474" x2="50216" y2="46847"/>
                                        <a14:foregroundMark x1="50216" y1="46847" x2="47475" y2="61562"/>
                                        <a14:foregroundMark x1="47475" y1="61562" x2="46753" y2="61862"/>
                                        <a14:foregroundMark x1="42857" y1="52252" x2="43434" y2="78378"/>
                                        <a14:foregroundMark x1="43434" y1="78378" x2="44444" y2="78829"/>
                                        <a14:foregroundMark x1="45887" y1="79429" x2="52092" y2="79880"/>
                                        <a14:foregroundMark x1="63636" y1="85135" x2="63636" y2="85135"/>
                                        <a14:foregroundMark x1="62626" y1="85135" x2="62626" y2="85135"/>
                                        <a14:foregroundMark x1="61328" y1="85736" x2="61328" y2="85736"/>
                                        <a14:foregroundMark x1="68543" y1="82583" x2="68543" y2="82583"/>
                                        <a14:foregroundMark x1="72583" y1="78679" x2="72583" y2="78679"/>
                                        <a14:foregroundMark x1="74892" y1="78228" x2="74892" y2="78228"/>
                                        <a14:foregroundMark x1="78211" y1="73874" x2="78211" y2="73874"/>
                                        <a14:foregroundMark x1="67244" y1="36486" x2="67244" y2="36486"/>
                                        <a14:foregroundMark x1="67821" y1="40390" x2="67821" y2="40390"/>
                                        <a14:foregroundMark x1="68543" y1="33183" x2="69841" y2="24174"/>
                                        <a14:foregroundMark x1="69841" y1="24174" x2="68687" y2="42042"/>
                                        <a14:foregroundMark x1="57576" y1="37838" x2="61328" y2="23574"/>
                                        <a14:foregroundMark x1="46032" y1="26126" x2="53680" y2="25826"/>
                                        <a14:foregroundMark x1="53680" y1="25826" x2="54257" y2="28078"/>
                                        <a14:foregroundMark x1="51371" y1="18468" x2="48629" y2="18769"/>
                                        <a14:foregroundMark x1="41847" y1="35435" x2="41847" y2="35435"/>
                                        <a14:foregroundMark x1="35065" y1="44144" x2="35065" y2="44144"/>
                                        <a14:foregroundMark x1="35065" y1="42042" x2="35065" y2="42042"/>
                                        <a14:foregroundMark x1="33911" y1="33934" x2="33911" y2="33934"/>
                                        <a14:foregroundMark x1="32323" y1="32733" x2="32323" y2="32733"/>
                                        <a14:foregroundMark x1="32323" y1="27778" x2="32612" y2="30330"/>
                                        <a14:foregroundMark x1="49351" y1="11712" x2="49351" y2="11712"/>
                                        <a14:foregroundMark x1="58874" y1="7808" x2="58874" y2="7808"/>
                                        <a14:foregroundMark x1="62193" y1="14715" x2="62193" y2="14715"/>
                                        <a14:foregroundMark x1="49351" y1="86186" x2="49351" y2="86186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4706407" y="4617729"/>
                            <a:ext cx="1516220" cy="1457146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2400" name="TextBox 2399">
                            <a:extLst>
                              <a:ext uri="{FF2B5EF4-FFF2-40B4-BE49-F238E27FC236}">
                                <a16:creationId xmlns:a16="http://schemas.microsoft.com/office/drawing/2014/main" id="{D6F44B96-A242-F4CA-9C1B-E154C82E313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19400512">
                            <a:off x="4564854" y="4589401"/>
                            <a:ext cx="380232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sz="2400" b="1" dirty="0">
                                <a:solidFill>
                                  <a:schemeClr val="bg1"/>
                                </a:solidFill>
                                <a:latin typeface="Bahnschrift SemiBold Condensed" panose="020B0502040204020203" pitchFamily="34" charset="0"/>
                                <a:ea typeface="ADLaM Display" panose="02010000000000000000" pitchFamily="2" charset="0"/>
                                <a:cs typeface="ADLaM Display" panose="02010000000000000000" pitchFamily="2" charset="0"/>
                              </a:rPr>
                              <a:t>S </a:t>
                            </a:r>
                            <a:endParaRPr lang="LID4096" sz="2400" b="1" dirty="0">
                              <a:solidFill>
                                <a:schemeClr val="bg1"/>
                              </a:solidFill>
                              <a:latin typeface="Bahnschrift SemiBold Condensed" panose="020B0502040204020203" pitchFamily="34" charset="0"/>
                              <a:ea typeface="ADLaM Display" panose="02010000000000000000" pitchFamily="2" charset="0"/>
                              <a:cs typeface="ADLaM Display" panose="02010000000000000000" pitchFamily="2" charset="0"/>
                            </a:endParaRPr>
                          </a:p>
                        </p:txBody>
                      </p:sp>
                      <p:sp>
                        <p:nvSpPr>
                          <p:cNvPr id="2402" name="TextBox 2401">
                            <a:extLst>
                              <a:ext uri="{FF2B5EF4-FFF2-40B4-BE49-F238E27FC236}">
                                <a16:creationId xmlns:a16="http://schemas.microsoft.com/office/drawing/2014/main" id="{8C006CE3-C922-6534-C44C-EA29D408789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4198054">
                            <a:off x="4425263" y="5202773"/>
                            <a:ext cx="322524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2400" b="1" dirty="0">
                                <a:solidFill>
                                  <a:schemeClr val="bg1"/>
                                </a:solidFill>
                                <a:latin typeface="Bahnschrift SemiBold Condensed" panose="020B0502040204020203" pitchFamily="34" charset="0"/>
                                <a:ea typeface="ADLaM Display" panose="02010000000000000000" pitchFamily="2" charset="0"/>
                                <a:cs typeface="ADLaM Display" panose="02010000000000000000" pitchFamily="2" charset="0"/>
                              </a:rPr>
                              <a:t>N</a:t>
                            </a:r>
                            <a:endParaRPr lang="LID4096" sz="2400" b="1" dirty="0">
                              <a:solidFill>
                                <a:schemeClr val="bg1"/>
                              </a:solidFill>
                              <a:latin typeface="Bahnschrift SemiBold Condensed" panose="020B0502040204020203" pitchFamily="34" charset="0"/>
                              <a:ea typeface="ADLaM Display" panose="02010000000000000000" pitchFamily="2" charset="0"/>
                              <a:cs typeface="ADLaM Display" panose="02010000000000000000" pitchFamily="2" charset="0"/>
                            </a:endParaRPr>
                          </a:p>
                        </p:txBody>
                      </p:sp>
                      <p:sp>
                        <p:nvSpPr>
                          <p:cNvPr id="2404" name="TextBox 2403">
                            <a:extLst>
                              <a:ext uri="{FF2B5EF4-FFF2-40B4-BE49-F238E27FC236}">
                                <a16:creationId xmlns:a16="http://schemas.microsoft.com/office/drawing/2014/main" id="{FE71FC3A-9094-1C03-39B9-04C29D8B64D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2716021">
                            <a:off x="5911379" y="4503039"/>
                            <a:ext cx="385042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sz="2400" b="1">
                                <a:solidFill>
                                  <a:schemeClr val="bg1"/>
                                </a:solidFill>
                                <a:latin typeface="Bahnschrift SemiBold Condensed" panose="020B0502040204020203" pitchFamily="34" charset="0"/>
                                <a:ea typeface="ADLaM Display" panose="02010000000000000000" pitchFamily="2" charset="0"/>
                                <a:cs typeface="ADLaM Display" panose="02010000000000000000" pitchFamily="2" charset="0"/>
                              </a:rPr>
                              <a:t>O </a:t>
                            </a:r>
                            <a:endParaRPr lang="LID4096" sz="2400" b="1" dirty="0">
                              <a:solidFill>
                                <a:schemeClr val="bg1"/>
                              </a:solidFill>
                              <a:latin typeface="Bahnschrift SemiBold Condensed" panose="020B0502040204020203" pitchFamily="34" charset="0"/>
                              <a:ea typeface="ADLaM Display" panose="02010000000000000000" pitchFamily="2" charset="0"/>
                              <a:cs typeface="ADLaM Display" panose="02010000000000000000" pitchFamily="2" charset="0"/>
                            </a:endParaRPr>
                          </a:p>
                        </p:txBody>
                      </p:sp>
                      <p:sp>
                        <p:nvSpPr>
                          <p:cNvPr id="2405" name="TextBox 2404">
                            <a:extLst>
                              <a:ext uri="{FF2B5EF4-FFF2-40B4-BE49-F238E27FC236}">
                                <a16:creationId xmlns:a16="http://schemas.microsoft.com/office/drawing/2014/main" id="{10FC7630-B8B6-DEF7-1525-EC0EE8E35F1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19896909">
                            <a:off x="4726870" y="4421126"/>
                            <a:ext cx="360996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sz="2400" b="1" dirty="0">
                                <a:solidFill>
                                  <a:schemeClr val="bg1"/>
                                </a:solidFill>
                                <a:latin typeface="Bahnschrift SemiBold Condensed" panose="020B0502040204020203" pitchFamily="34" charset="0"/>
                                <a:ea typeface="ADLaM Display" panose="02010000000000000000" pitchFamily="2" charset="0"/>
                                <a:cs typeface="ADLaM Display" panose="02010000000000000000" pitchFamily="2" charset="0"/>
                              </a:rPr>
                              <a:t>L </a:t>
                            </a:r>
                            <a:endParaRPr lang="LID4096" sz="2400" b="1" dirty="0">
                              <a:solidFill>
                                <a:schemeClr val="bg1"/>
                              </a:solidFill>
                              <a:latin typeface="Bahnschrift SemiBold Condensed" panose="020B0502040204020203" pitchFamily="34" charset="0"/>
                              <a:ea typeface="ADLaM Display" panose="02010000000000000000" pitchFamily="2" charset="0"/>
                              <a:cs typeface="ADLaM Display" panose="02010000000000000000" pitchFamily="2" charset="0"/>
                            </a:endParaRPr>
                          </a:p>
                        </p:txBody>
                      </p:sp>
                      <p:sp>
                        <p:nvSpPr>
                          <p:cNvPr id="2406" name="TextBox 2405">
                            <a:extLst>
                              <a:ext uri="{FF2B5EF4-FFF2-40B4-BE49-F238E27FC236}">
                                <a16:creationId xmlns:a16="http://schemas.microsoft.com/office/drawing/2014/main" id="{721C567A-71A3-DF7E-6E92-6B4C009610E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20415414">
                            <a:off x="4931550" y="4310002"/>
                            <a:ext cx="383438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sz="2400" b="1" dirty="0">
                                <a:solidFill>
                                  <a:schemeClr val="bg1"/>
                                </a:solidFill>
                                <a:latin typeface="Bahnschrift SemiBold Condensed" panose="020B0502040204020203" pitchFamily="34" charset="0"/>
                                <a:ea typeface="ADLaM Display" panose="02010000000000000000" pitchFamily="2" charset="0"/>
                                <a:cs typeface="ADLaM Display" panose="02010000000000000000" pitchFamily="2" charset="0"/>
                              </a:rPr>
                              <a:t>A </a:t>
                            </a:r>
                            <a:endParaRPr lang="LID4096" sz="2400" b="1" dirty="0">
                              <a:solidFill>
                                <a:schemeClr val="bg1"/>
                              </a:solidFill>
                              <a:latin typeface="Bahnschrift SemiBold Condensed" panose="020B0502040204020203" pitchFamily="34" charset="0"/>
                              <a:ea typeface="ADLaM Display" panose="02010000000000000000" pitchFamily="2" charset="0"/>
                              <a:cs typeface="ADLaM Display" panose="02010000000000000000" pitchFamily="2" charset="0"/>
                            </a:endParaRPr>
                          </a:p>
                        </p:txBody>
                      </p:sp>
                      <p:sp>
                        <p:nvSpPr>
                          <p:cNvPr id="2407" name="TextBox 2406">
                            <a:extLst>
                              <a:ext uri="{FF2B5EF4-FFF2-40B4-BE49-F238E27FC236}">
                                <a16:creationId xmlns:a16="http://schemas.microsoft.com/office/drawing/2014/main" id="{EA9697B6-6C68-FADA-92DB-305083CBFEB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21059799">
                            <a:off x="5166498" y="4236977"/>
                            <a:ext cx="383438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sz="2400" b="1" dirty="0">
                                <a:solidFill>
                                  <a:schemeClr val="bg1"/>
                                </a:solidFill>
                                <a:latin typeface="Bahnschrift SemiBold Condensed" panose="020B0502040204020203" pitchFamily="34" charset="0"/>
                                <a:ea typeface="ADLaM Display" panose="02010000000000000000" pitchFamily="2" charset="0"/>
                                <a:cs typeface="ADLaM Display" panose="02010000000000000000" pitchFamily="2" charset="0"/>
                              </a:rPr>
                              <a:t>G </a:t>
                            </a:r>
                            <a:endParaRPr lang="LID4096" sz="2400" b="1" dirty="0">
                              <a:solidFill>
                                <a:schemeClr val="bg1"/>
                              </a:solidFill>
                              <a:latin typeface="Bahnschrift SemiBold Condensed" panose="020B0502040204020203" pitchFamily="34" charset="0"/>
                              <a:ea typeface="ADLaM Display" panose="02010000000000000000" pitchFamily="2" charset="0"/>
                              <a:cs typeface="ADLaM Display" panose="02010000000000000000" pitchFamily="2" charset="0"/>
                            </a:endParaRPr>
                          </a:p>
                        </p:txBody>
                      </p:sp>
                      <p:sp>
                        <p:nvSpPr>
                          <p:cNvPr id="2408" name="TextBox 2407">
                            <a:extLst>
                              <a:ext uri="{FF2B5EF4-FFF2-40B4-BE49-F238E27FC236}">
                                <a16:creationId xmlns:a16="http://schemas.microsoft.com/office/drawing/2014/main" id="{121A2818-5DBB-C31A-DCD5-7C96A3420E7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300497">
                            <a:off x="5392016" y="4243326"/>
                            <a:ext cx="364202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sz="2400" b="1" dirty="0">
                                <a:solidFill>
                                  <a:schemeClr val="bg1"/>
                                </a:solidFill>
                                <a:latin typeface="Bahnschrift SemiBold Condensed" panose="020B0502040204020203" pitchFamily="34" charset="0"/>
                                <a:ea typeface="ADLaM Display" panose="02010000000000000000" pitchFamily="2" charset="0"/>
                                <a:cs typeface="ADLaM Display" panose="02010000000000000000" pitchFamily="2" charset="0"/>
                              </a:rPr>
                              <a:t>E </a:t>
                            </a:r>
                            <a:endParaRPr lang="LID4096" sz="2400" b="1" dirty="0">
                              <a:solidFill>
                                <a:schemeClr val="bg1"/>
                              </a:solidFill>
                              <a:latin typeface="Bahnschrift SemiBold Condensed" panose="020B0502040204020203" pitchFamily="34" charset="0"/>
                              <a:ea typeface="ADLaM Display" panose="02010000000000000000" pitchFamily="2" charset="0"/>
                              <a:cs typeface="ADLaM Display" panose="02010000000000000000" pitchFamily="2" charset="0"/>
                            </a:endParaRPr>
                          </a:p>
                        </p:txBody>
                      </p:sp>
                      <p:sp>
                        <p:nvSpPr>
                          <p:cNvPr id="2409" name="TextBox 2408">
                            <a:extLst>
                              <a:ext uri="{FF2B5EF4-FFF2-40B4-BE49-F238E27FC236}">
                                <a16:creationId xmlns:a16="http://schemas.microsoft.com/office/drawing/2014/main" id="{4485AC6C-0B8B-63F3-DE9D-3B386DEAE5C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1182507">
                            <a:off x="5619877" y="4303650"/>
                            <a:ext cx="352982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sz="2400" b="1" dirty="0">
                                <a:solidFill>
                                  <a:schemeClr val="bg1"/>
                                </a:solidFill>
                                <a:latin typeface="Bahnschrift SemiBold Condensed" panose="020B0502040204020203" pitchFamily="34" charset="0"/>
                                <a:ea typeface="ADLaM Display" panose="02010000000000000000" pitchFamily="2" charset="0"/>
                                <a:cs typeface="ADLaM Display" panose="02010000000000000000" pitchFamily="2" charset="0"/>
                              </a:rPr>
                              <a:t>T </a:t>
                            </a:r>
                            <a:endParaRPr lang="LID4096" sz="2400" b="1" dirty="0">
                              <a:solidFill>
                                <a:schemeClr val="bg1"/>
                              </a:solidFill>
                              <a:latin typeface="Bahnschrift SemiBold Condensed" panose="020B0502040204020203" pitchFamily="34" charset="0"/>
                              <a:ea typeface="ADLaM Display" panose="02010000000000000000" pitchFamily="2" charset="0"/>
                              <a:cs typeface="ADLaM Display" panose="02010000000000000000" pitchFamily="2" charset="0"/>
                            </a:endParaRPr>
                          </a:p>
                        </p:txBody>
                      </p:sp>
                      <p:sp>
                        <p:nvSpPr>
                          <p:cNvPr id="2410" name="TextBox 2409">
                            <a:extLst>
                              <a:ext uri="{FF2B5EF4-FFF2-40B4-BE49-F238E27FC236}">
                                <a16:creationId xmlns:a16="http://schemas.microsoft.com/office/drawing/2014/main" id="{3083721E-803D-2AEA-5651-59F20B39D91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3190758">
                            <a:off x="6039144" y="4681311"/>
                            <a:ext cx="418704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sz="2400" b="1" dirty="0">
                                <a:solidFill>
                                  <a:schemeClr val="bg1"/>
                                </a:solidFill>
                                <a:latin typeface="Bahnschrift SemiBold Condensed" panose="020B0502040204020203" pitchFamily="34" charset="0"/>
                                <a:ea typeface="ADLaM Display" panose="02010000000000000000" pitchFamily="2" charset="0"/>
                                <a:cs typeface="ADLaM Display" panose="02010000000000000000" pitchFamily="2" charset="0"/>
                              </a:rPr>
                              <a:t>M </a:t>
                            </a:r>
                            <a:endParaRPr lang="LID4096" sz="2400" b="1" dirty="0">
                              <a:solidFill>
                                <a:schemeClr val="bg1"/>
                              </a:solidFill>
                              <a:latin typeface="Bahnschrift SemiBold Condensed" panose="020B0502040204020203" pitchFamily="34" charset="0"/>
                              <a:ea typeface="ADLaM Display" panose="02010000000000000000" pitchFamily="2" charset="0"/>
                              <a:cs typeface="ADLaM Display" panose="02010000000000000000" pitchFamily="2" charset="0"/>
                            </a:endParaRPr>
                          </a:p>
                        </p:txBody>
                      </p:sp>
                      <p:sp>
                        <p:nvSpPr>
                          <p:cNvPr id="2607" name="Oval 2606">
                            <a:extLst>
                              <a:ext uri="{FF2B5EF4-FFF2-40B4-BE49-F238E27FC236}">
                                <a16:creationId xmlns:a16="http://schemas.microsoft.com/office/drawing/2014/main" id="{6AB8D118-E563-4552-8B52-163B3FCE52D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1364163">
                            <a:off x="4359849" y="4219635"/>
                            <a:ext cx="2206883" cy="2171768"/>
                          </a:xfrm>
                          <a:prstGeom prst="ellipse">
                            <a:avLst/>
                          </a:prstGeom>
                          <a:noFill/>
                          <a:ln w="12700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LID4096" sz="2870" dirty="0"/>
                          </a:p>
                        </p:txBody>
                      </p:sp>
                      <p:sp>
                        <p:nvSpPr>
                          <p:cNvPr id="2610" name="TextBox 2609">
                            <a:extLst>
                              <a:ext uri="{FF2B5EF4-FFF2-40B4-BE49-F238E27FC236}">
                                <a16:creationId xmlns:a16="http://schemas.microsoft.com/office/drawing/2014/main" id="{49FAE39A-3D56-F82D-92B6-4C3302FD264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3621445">
                            <a:off x="4486384" y="5430975"/>
                            <a:ext cx="322524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2400" b="1" dirty="0">
                                <a:solidFill>
                                  <a:schemeClr val="bg1"/>
                                </a:solidFill>
                                <a:latin typeface="Bahnschrift SemiBold Condensed" panose="020B0502040204020203" pitchFamily="34" charset="0"/>
                                <a:ea typeface="ADLaM Display" panose="02010000000000000000" pitchFamily="2" charset="0"/>
                                <a:cs typeface="ADLaM Display" panose="02010000000000000000" pitchFamily="2" charset="0"/>
                              </a:rPr>
                              <a:t>Ø</a:t>
                            </a:r>
                            <a:endParaRPr lang="LID4096" sz="2400" b="1" dirty="0">
                              <a:solidFill>
                                <a:schemeClr val="bg1"/>
                              </a:solidFill>
                              <a:latin typeface="Bahnschrift SemiBold Condensed" panose="020B0502040204020203" pitchFamily="34" charset="0"/>
                              <a:ea typeface="ADLaM Display" panose="02010000000000000000" pitchFamily="2" charset="0"/>
                              <a:cs typeface="ADLaM Display" panose="02010000000000000000" pitchFamily="2" charset="0"/>
                            </a:endParaRPr>
                          </a:p>
                        </p:txBody>
                      </p:sp>
                      <p:sp>
                        <p:nvSpPr>
                          <p:cNvPr id="2611" name="TextBox 2610">
                            <a:extLst>
                              <a:ext uri="{FF2B5EF4-FFF2-40B4-BE49-F238E27FC236}">
                                <a16:creationId xmlns:a16="http://schemas.microsoft.com/office/drawing/2014/main" id="{E71C75DC-2243-4C38-BAD5-A9E5E689847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2689930">
                            <a:off x="4627266" y="5634176"/>
                            <a:ext cx="324128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2400" b="1" dirty="0">
                                <a:solidFill>
                                  <a:schemeClr val="bg1"/>
                                </a:solidFill>
                                <a:latin typeface="Bahnschrift SemiBold Condensed" panose="020B0502040204020203" pitchFamily="34" charset="0"/>
                                <a:ea typeface="ADLaM Display" panose="02010000000000000000" pitchFamily="2" charset="0"/>
                                <a:cs typeface="ADLaM Display" panose="02010000000000000000" pitchFamily="2" charset="0"/>
                              </a:rPr>
                              <a:t>R</a:t>
                            </a:r>
                            <a:endParaRPr lang="LID4096" sz="2400" b="1" dirty="0">
                              <a:solidFill>
                                <a:schemeClr val="bg1"/>
                              </a:solidFill>
                              <a:latin typeface="Bahnschrift SemiBold Condensed" panose="020B0502040204020203" pitchFamily="34" charset="0"/>
                              <a:ea typeface="ADLaM Display" panose="02010000000000000000" pitchFamily="2" charset="0"/>
                              <a:cs typeface="ADLaM Display" panose="02010000000000000000" pitchFamily="2" charset="0"/>
                            </a:endParaRPr>
                          </a:p>
                        </p:txBody>
                      </p:sp>
                      <p:sp>
                        <p:nvSpPr>
                          <p:cNvPr id="2612" name="TextBox 2611">
                            <a:extLst>
                              <a:ext uri="{FF2B5EF4-FFF2-40B4-BE49-F238E27FC236}">
                                <a16:creationId xmlns:a16="http://schemas.microsoft.com/office/drawing/2014/main" id="{66A680F2-860C-9EA6-27EB-89C840B6F2F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2135083">
                            <a:off x="4790779" y="5778638"/>
                            <a:ext cx="324128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2400" b="1" dirty="0">
                                <a:solidFill>
                                  <a:schemeClr val="bg1"/>
                                </a:solidFill>
                                <a:latin typeface="Bahnschrift SemiBold Condensed" panose="020B0502040204020203" pitchFamily="34" charset="0"/>
                                <a:ea typeface="ADLaM Display" panose="02010000000000000000" pitchFamily="2" charset="0"/>
                                <a:cs typeface="ADLaM Display" panose="02010000000000000000" pitchFamily="2" charset="0"/>
                              </a:rPr>
                              <a:t>R</a:t>
                            </a:r>
                            <a:endParaRPr lang="LID4096" sz="2400" b="1" dirty="0">
                              <a:solidFill>
                                <a:schemeClr val="bg1"/>
                              </a:solidFill>
                              <a:latin typeface="Bahnschrift SemiBold Condensed" panose="020B0502040204020203" pitchFamily="34" charset="0"/>
                              <a:ea typeface="ADLaM Display" panose="02010000000000000000" pitchFamily="2" charset="0"/>
                              <a:cs typeface="ADLaM Display" panose="02010000000000000000" pitchFamily="2" charset="0"/>
                            </a:endParaRPr>
                          </a:p>
                        </p:txBody>
                      </p:sp>
                      <p:sp>
                        <p:nvSpPr>
                          <p:cNvPr id="2613" name="TextBox 2612">
                            <a:extLst>
                              <a:ext uri="{FF2B5EF4-FFF2-40B4-BE49-F238E27FC236}">
                                <a16:creationId xmlns:a16="http://schemas.microsoft.com/office/drawing/2014/main" id="{977159FA-0041-AE58-153B-A46F1F9111C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1435136">
                            <a:off x="4992102" y="5882614"/>
                            <a:ext cx="301686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2400" b="1" dirty="0">
                                <a:solidFill>
                                  <a:schemeClr val="bg1"/>
                                </a:solidFill>
                                <a:latin typeface="Bahnschrift SemiBold Condensed" panose="020B0502040204020203" pitchFamily="34" charset="0"/>
                                <a:ea typeface="ADLaM Display" panose="02010000000000000000" pitchFamily="2" charset="0"/>
                                <a:cs typeface="ADLaM Display" panose="02010000000000000000" pitchFamily="2" charset="0"/>
                              </a:rPr>
                              <a:t>E</a:t>
                            </a:r>
                            <a:endParaRPr lang="LID4096" sz="2400" b="1" dirty="0">
                              <a:solidFill>
                                <a:schemeClr val="bg1"/>
                              </a:solidFill>
                              <a:latin typeface="Bahnschrift SemiBold Condensed" panose="020B0502040204020203" pitchFamily="34" charset="0"/>
                              <a:ea typeface="ADLaM Display" panose="02010000000000000000" pitchFamily="2" charset="0"/>
                              <a:cs typeface="ADLaM Display" panose="02010000000000000000" pitchFamily="2" charset="0"/>
                            </a:endParaRPr>
                          </a:p>
                        </p:txBody>
                      </p:sp>
                      <p:sp>
                        <p:nvSpPr>
                          <p:cNvPr id="2614" name="TextBox 2613">
                            <a:extLst>
                              <a:ext uri="{FF2B5EF4-FFF2-40B4-BE49-F238E27FC236}">
                                <a16:creationId xmlns:a16="http://schemas.microsoft.com/office/drawing/2014/main" id="{3906BCE8-5B71-B41D-5881-DE104AAB134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20397247">
                            <a:off x="5558388" y="5915164"/>
                            <a:ext cx="312907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2400" b="1" dirty="0">
                                <a:solidFill>
                                  <a:schemeClr val="bg1"/>
                                </a:solidFill>
                                <a:latin typeface="Bahnschrift SemiBold Condensed" panose="020B0502040204020203" pitchFamily="34" charset="0"/>
                                <a:ea typeface="ADLaM Display" panose="02010000000000000000" pitchFamily="2" charset="0"/>
                                <a:cs typeface="ADLaM Display" panose="02010000000000000000" pitchFamily="2" charset="0"/>
                              </a:rPr>
                              <a:t>C</a:t>
                            </a:r>
                            <a:endParaRPr lang="LID4096" sz="2400" b="1" dirty="0">
                              <a:solidFill>
                                <a:schemeClr val="bg1"/>
                              </a:solidFill>
                              <a:latin typeface="Bahnschrift SemiBold Condensed" panose="020B0502040204020203" pitchFamily="34" charset="0"/>
                              <a:ea typeface="ADLaM Display" panose="02010000000000000000" pitchFamily="2" charset="0"/>
                              <a:cs typeface="ADLaM Display" panose="02010000000000000000" pitchFamily="2" charset="0"/>
                            </a:endParaRPr>
                          </a:p>
                        </p:txBody>
                      </p:sp>
                      <p:sp>
                        <p:nvSpPr>
                          <p:cNvPr id="2615" name="TextBox 2614">
                            <a:extLst>
                              <a:ext uri="{FF2B5EF4-FFF2-40B4-BE49-F238E27FC236}">
                                <a16:creationId xmlns:a16="http://schemas.microsoft.com/office/drawing/2014/main" id="{F646A4E7-D4FE-EB97-3FA3-42637AD1820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19793271">
                            <a:off x="5727417" y="5842138"/>
                            <a:ext cx="320922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2400" b="1" dirty="0">
                                <a:solidFill>
                                  <a:schemeClr val="bg1"/>
                                </a:solidFill>
                                <a:latin typeface="Bahnschrift SemiBold Condensed" panose="020B0502040204020203" pitchFamily="34" charset="0"/>
                                <a:ea typeface="ADLaM Display" panose="02010000000000000000" pitchFamily="2" charset="0"/>
                                <a:cs typeface="ADLaM Display" panose="02010000000000000000" pitchFamily="2" charset="0"/>
                              </a:rPr>
                              <a:t>A</a:t>
                            </a:r>
                            <a:endParaRPr lang="LID4096" sz="2400" b="1" dirty="0">
                              <a:solidFill>
                                <a:schemeClr val="bg1"/>
                              </a:solidFill>
                              <a:latin typeface="Bahnschrift SemiBold Condensed" panose="020B0502040204020203" pitchFamily="34" charset="0"/>
                              <a:ea typeface="ADLaM Display" panose="02010000000000000000" pitchFamily="2" charset="0"/>
                              <a:cs typeface="ADLaM Display" panose="02010000000000000000" pitchFamily="2" charset="0"/>
                            </a:endParaRPr>
                          </a:p>
                        </p:txBody>
                      </p:sp>
                      <p:sp>
                        <p:nvSpPr>
                          <p:cNvPr id="2616" name="TextBox 2615">
                            <a:extLst>
                              <a:ext uri="{FF2B5EF4-FFF2-40B4-BE49-F238E27FC236}">
                                <a16:creationId xmlns:a16="http://schemas.microsoft.com/office/drawing/2014/main" id="{FFEA7047-E922-89E0-8DB7-322AA44051D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19124498">
                            <a:off x="5878062" y="5710378"/>
                            <a:ext cx="356188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2400" b="1" dirty="0">
                                <a:solidFill>
                                  <a:schemeClr val="bg1"/>
                                </a:solidFill>
                                <a:latin typeface="Bahnschrift SemiBold Condensed" panose="020B0502040204020203" pitchFamily="34" charset="0"/>
                                <a:ea typeface="ADLaM Display" panose="02010000000000000000" pitchFamily="2" charset="0"/>
                                <a:cs typeface="ADLaM Display" panose="02010000000000000000" pitchFamily="2" charset="0"/>
                              </a:rPr>
                              <a:t>M</a:t>
                            </a:r>
                            <a:endParaRPr lang="LID4096" sz="2400" b="1" dirty="0">
                              <a:solidFill>
                                <a:schemeClr val="bg1"/>
                              </a:solidFill>
                              <a:latin typeface="Bahnschrift SemiBold Condensed" panose="020B0502040204020203" pitchFamily="34" charset="0"/>
                              <a:ea typeface="ADLaM Display" panose="02010000000000000000" pitchFamily="2" charset="0"/>
                              <a:cs typeface="ADLaM Display" panose="02010000000000000000" pitchFamily="2" charset="0"/>
                            </a:endParaRPr>
                          </a:p>
                        </p:txBody>
                      </p:sp>
                      <p:sp>
                        <p:nvSpPr>
                          <p:cNvPr id="2617" name="TextBox 2616">
                            <a:extLst>
                              <a:ext uri="{FF2B5EF4-FFF2-40B4-BE49-F238E27FC236}">
                                <a16:creationId xmlns:a16="http://schemas.microsoft.com/office/drawing/2014/main" id="{9A759AC0-A06E-FC9A-19E8-E025A2695F4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18158385">
                            <a:off x="6037781" y="5543692"/>
                            <a:ext cx="319319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2400" b="1" dirty="0">
                                <a:solidFill>
                                  <a:schemeClr val="bg1"/>
                                </a:solidFill>
                                <a:latin typeface="Bahnschrift SemiBold Condensed" panose="020B0502040204020203" pitchFamily="34" charset="0"/>
                                <a:ea typeface="ADLaM Display" panose="02010000000000000000" pitchFamily="2" charset="0"/>
                                <a:cs typeface="ADLaM Display" panose="02010000000000000000" pitchFamily="2" charset="0"/>
                              </a:rPr>
                              <a:t>P</a:t>
                            </a:r>
                            <a:endParaRPr lang="LID4096" sz="2400" b="1" dirty="0">
                              <a:solidFill>
                                <a:schemeClr val="bg1"/>
                              </a:solidFill>
                              <a:latin typeface="Bahnschrift SemiBold Condensed" panose="020B0502040204020203" pitchFamily="34" charset="0"/>
                              <a:ea typeface="ADLaM Display" panose="02010000000000000000" pitchFamily="2" charset="0"/>
                              <a:cs typeface="ADLaM Display" panose="02010000000000000000" pitchFamily="2" charset="0"/>
                            </a:endParaRPr>
                          </a:p>
                        </p:txBody>
                      </p:sp>
                      <p:sp>
                        <p:nvSpPr>
                          <p:cNvPr id="2618" name="TextBox 2617">
                            <a:extLst>
                              <a:ext uri="{FF2B5EF4-FFF2-40B4-BE49-F238E27FC236}">
                                <a16:creationId xmlns:a16="http://schemas.microsoft.com/office/drawing/2014/main" id="{AC79DD93-C9C2-D8A9-CB51-4EF0C52142E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17471709">
                            <a:off x="6132278" y="5370651"/>
                            <a:ext cx="311304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2400" b="1" dirty="0">
                                <a:solidFill>
                                  <a:schemeClr val="bg1"/>
                                </a:solidFill>
                                <a:latin typeface="Bahnschrift SemiBold Condensed" panose="020B0502040204020203" pitchFamily="34" charset="0"/>
                                <a:ea typeface="ADLaM Display" panose="02010000000000000000" pitchFamily="2" charset="0"/>
                                <a:cs typeface="ADLaM Display" panose="02010000000000000000" pitchFamily="2" charset="0"/>
                              </a:rPr>
                              <a:t>U</a:t>
                            </a:r>
                            <a:endParaRPr lang="LID4096" sz="2400" b="1" dirty="0">
                              <a:solidFill>
                                <a:schemeClr val="bg1"/>
                              </a:solidFill>
                              <a:latin typeface="Bahnschrift SemiBold Condensed" panose="020B0502040204020203" pitchFamily="34" charset="0"/>
                              <a:ea typeface="ADLaM Display" panose="02010000000000000000" pitchFamily="2" charset="0"/>
                              <a:cs typeface="ADLaM Display" panose="02010000000000000000" pitchFamily="2" charset="0"/>
                            </a:endParaRPr>
                          </a:p>
                        </p:txBody>
                      </p:sp>
                      <p:sp>
                        <p:nvSpPr>
                          <p:cNvPr id="2619" name="TextBox 2618">
                            <a:extLst>
                              <a:ext uri="{FF2B5EF4-FFF2-40B4-BE49-F238E27FC236}">
                                <a16:creationId xmlns:a16="http://schemas.microsoft.com/office/drawing/2014/main" id="{C2F2879D-27C1-5BE7-BD8C-8B467EA2CE6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 rot="17125398">
                            <a:off x="6178283" y="5199202"/>
                            <a:ext cx="317716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2400" b="1" dirty="0">
                                <a:solidFill>
                                  <a:schemeClr val="bg1"/>
                                </a:solidFill>
                                <a:latin typeface="Bahnschrift SemiBold Condensed" panose="020B0502040204020203" pitchFamily="34" charset="0"/>
                                <a:ea typeface="ADLaM Display" panose="02010000000000000000" pitchFamily="2" charset="0"/>
                                <a:cs typeface="ADLaM Display" panose="02010000000000000000" pitchFamily="2" charset="0"/>
                              </a:rPr>
                              <a:t>S</a:t>
                            </a:r>
                            <a:endParaRPr lang="LID4096" sz="2400" b="1" dirty="0">
                              <a:solidFill>
                                <a:schemeClr val="bg1"/>
                              </a:solidFill>
                              <a:latin typeface="Bahnschrift SemiBold Condensed" panose="020B0502040204020203" pitchFamily="34" charset="0"/>
                              <a:ea typeface="ADLaM Display" panose="02010000000000000000" pitchFamily="2" charset="0"/>
                              <a:cs typeface="ADLaM Display" panose="02010000000000000000" pitchFamily="2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2621" name="TextBox 2620">
                          <a:extLst>
                            <a:ext uri="{FF2B5EF4-FFF2-40B4-BE49-F238E27FC236}">
                              <a16:creationId xmlns:a16="http://schemas.microsoft.com/office/drawing/2014/main" id="{5DEDEE7B-168D-CDE8-5AC3-EB4500F0DA8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1288207">
                          <a:off x="3345382" y="9593926"/>
                          <a:ext cx="88327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Aptos Black" panose="020F0502020204030204" pitchFamily="34" charset="0"/>
                            </a:rPr>
                            <a:t>Mursten kunstværket</a:t>
                          </a:r>
                          <a:endParaRPr lang="LID4096" sz="800" b="1" dirty="0">
                            <a:solidFill>
                              <a:schemeClr val="bg1"/>
                            </a:solidFill>
                            <a:latin typeface="Aptos Black" panose="020F0502020204030204" pitchFamily="34" charset="0"/>
                          </a:endParaRPr>
                        </a:p>
                      </p:txBody>
                    </p:sp>
                    <p:sp>
                      <p:nvSpPr>
                        <p:cNvPr id="2623" name="TextBox 2622">
                          <a:extLst>
                            <a:ext uri="{FF2B5EF4-FFF2-40B4-BE49-F238E27FC236}">
                              <a16:creationId xmlns:a16="http://schemas.microsoft.com/office/drawing/2014/main" id="{727A4CE0-67FC-EE9C-34B9-014EE838EB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1970289">
                          <a:off x="2656798" y="9344516"/>
                          <a:ext cx="883279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Aptos Black" panose="020F0502020204030204" pitchFamily="34" charset="0"/>
                            </a:rPr>
                            <a:t>Logisk Have</a:t>
                          </a:r>
                          <a:endParaRPr lang="LID4096" sz="800" b="1" dirty="0">
                            <a:solidFill>
                              <a:schemeClr val="bg1"/>
                            </a:solidFill>
                            <a:latin typeface="Aptos Black" panose="020F0502020204030204" pitchFamily="34" charset="0"/>
                          </a:endParaRPr>
                        </a:p>
                      </p:txBody>
                    </p:sp>
                    <p:sp>
                      <p:nvSpPr>
                        <p:cNvPr id="2624" name="TextBox 2623">
                          <a:extLst>
                            <a:ext uri="{FF2B5EF4-FFF2-40B4-BE49-F238E27FC236}">
                              <a16:creationId xmlns:a16="http://schemas.microsoft.com/office/drawing/2014/main" id="{42ADF661-B89B-CDAC-C571-33D7EEF9E34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3071378">
                          <a:off x="1402219" y="8242237"/>
                          <a:ext cx="834346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Aptos Black" panose="020F0502020204030204" pitchFamily="34" charset="0"/>
                            </a:rPr>
                            <a:t>Adam &amp; Eva</a:t>
                          </a:r>
                          <a:endParaRPr lang="LID4096" sz="800" b="1" dirty="0">
                            <a:solidFill>
                              <a:schemeClr val="bg1"/>
                            </a:solidFill>
                            <a:latin typeface="Aptos Black" panose="020F0502020204030204" pitchFamily="34" charset="0"/>
                          </a:endParaRPr>
                        </a:p>
                        <a:p>
                          <a:endParaRPr lang="LID4096" sz="800" b="1" dirty="0">
                            <a:solidFill>
                              <a:schemeClr val="bg1"/>
                            </a:solidFill>
                            <a:latin typeface="Aptos Black" panose="020F0502020204030204" pitchFamily="34" charset="0"/>
                          </a:endParaRPr>
                        </a:p>
                      </p:txBody>
                    </p:sp>
                    <p:sp>
                      <p:nvSpPr>
                        <p:cNvPr id="2625" name="TextBox 2624">
                          <a:extLst>
                            <a:ext uri="{FF2B5EF4-FFF2-40B4-BE49-F238E27FC236}">
                              <a16:creationId xmlns:a16="http://schemas.microsoft.com/office/drawing/2014/main" id="{1EFFADD5-87B9-783C-9A5F-A2174728237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4200500">
                          <a:off x="655839" y="6882269"/>
                          <a:ext cx="777875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Aptos Black" panose="020F0502020204030204" pitchFamily="34" charset="0"/>
                            </a:rPr>
                            <a:t>Store UP1</a:t>
                          </a:r>
                          <a:endParaRPr lang="LID4096" sz="800" b="1" dirty="0">
                            <a:solidFill>
                              <a:schemeClr val="bg1"/>
                            </a:solidFill>
                            <a:latin typeface="Aptos Black" panose="020F0502020204030204" pitchFamily="34" charset="0"/>
                          </a:endParaRPr>
                        </a:p>
                      </p:txBody>
                    </p:sp>
                    <p:sp>
                      <p:nvSpPr>
                        <p:cNvPr id="2626" name="TextBox 2625">
                          <a:extLst>
                            <a:ext uri="{FF2B5EF4-FFF2-40B4-BE49-F238E27FC236}">
                              <a16:creationId xmlns:a16="http://schemas.microsoft.com/office/drawing/2014/main" id="{2D81A08A-84EE-5B60-3450-17EBFBE7060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4763504">
                          <a:off x="490814" y="6115377"/>
                          <a:ext cx="777875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Aptos Black" panose="020F0502020204030204" pitchFamily="34" charset="0"/>
                            </a:rPr>
                            <a:t>Kantinen</a:t>
                          </a:r>
                          <a:endParaRPr lang="LID4096" sz="800" b="1" dirty="0">
                            <a:solidFill>
                              <a:schemeClr val="bg1"/>
                            </a:solidFill>
                            <a:latin typeface="Aptos Black" panose="020F0502020204030204" pitchFamily="34" charset="0"/>
                          </a:endParaRPr>
                        </a:p>
                      </p:txBody>
                    </p:sp>
                    <p:sp>
                      <p:nvSpPr>
                        <p:cNvPr id="2627" name="TextBox 2626">
                          <a:extLst>
                            <a:ext uri="{FF2B5EF4-FFF2-40B4-BE49-F238E27FC236}">
                              <a16:creationId xmlns:a16="http://schemas.microsoft.com/office/drawing/2014/main" id="{D9A62A88-598C-85CC-5E02-FADF3065C75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20980819">
                          <a:off x="5691502" y="9830032"/>
                          <a:ext cx="996484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Aptos Black" panose="020F0502020204030204" pitchFamily="34" charset="0"/>
                            </a:rPr>
                            <a:t>Der hvor </a:t>
                          </a:r>
                        </a:p>
                        <a:p>
                          <a:pPr algn="ctr"/>
                          <a:r>
                            <a:rPr lang="en-US" sz="800" b="1" dirty="0">
                              <a:solidFill>
                                <a:schemeClr val="bg1"/>
                              </a:solidFill>
                              <a:latin typeface="Aptos Black" panose="020F0502020204030204" pitchFamily="34" charset="0"/>
                            </a:rPr>
                            <a:t>Niels Bohr</a:t>
                          </a:r>
                        </a:p>
                      </p:txBody>
                    </p:sp>
                    <p:sp>
                      <p:nvSpPr>
                        <p:cNvPr id="2628" name="TextBox 2627">
                          <a:extLst>
                            <a:ext uri="{FF2B5EF4-FFF2-40B4-BE49-F238E27FC236}">
                              <a16:creationId xmlns:a16="http://schemas.microsoft.com/office/drawing/2014/main" id="{38EEA392-F407-46AD-337D-C6A21C640A6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19808788">
                          <a:off x="7310426" y="9317318"/>
                          <a:ext cx="857250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da-DK" sz="800" b="1" dirty="0">
                              <a:solidFill>
                                <a:schemeClr val="bg1"/>
                              </a:solidFill>
                              <a:latin typeface="Aptos Black" panose="020F0502020204030204" pitchFamily="34" charset="0"/>
                            </a:rPr>
                            <a:t>Medarbejder-</a:t>
                          </a:r>
                        </a:p>
                        <a:p>
                          <a:pPr algn="ctr"/>
                          <a:r>
                            <a:rPr lang="da-DK" sz="800" b="1" dirty="0">
                              <a:solidFill>
                                <a:schemeClr val="bg1"/>
                              </a:solidFill>
                              <a:latin typeface="Aptos Black" panose="020F0502020204030204" pitchFamily="34" charset="0"/>
                            </a:rPr>
                            <a:t>gangene</a:t>
                          </a:r>
                          <a:endParaRPr lang="LID4096" sz="800" b="1" dirty="0">
                            <a:solidFill>
                              <a:schemeClr val="bg1"/>
                            </a:solidFill>
                            <a:latin typeface="Aptos Black" panose="020F0502020204030204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2630" name="TextBox 2629">
                        <a:extLst>
                          <a:ext uri="{FF2B5EF4-FFF2-40B4-BE49-F238E27FC236}">
                            <a16:creationId xmlns:a16="http://schemas.microsoft.com/office/drawing/2014/main" id="{4127494D-6D22-7271-CB66-EE795975503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043014">
                        <a:off x="3852803" y="9867599"/>
                        <a:ext cx="848304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800" b="1" dirty="0">
                            <a:solidFill>
                              <a:schemeClr val="bg1"/>
                            </a:solidFill>
                            <a:latin typeface="Aptos Black" panose="020F0502020204030204" pitchFamily="34" charset="0"/>
                          </a:rPr>
                          <a:t>mBar</a:t>
                        </a:r>
                        <a:endParaRPr lang="LID4096" sz="800" b="1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2631" name="TextBox 2630">
                        <a:extLst>
                          <a:ext uri="{FF2B5EF4-FFF2-40B4-BE49-F238E27FC236}">
                            <a16:creationId xmlns:a16="http://schemas.microsoft.com/office/drawing/2014/main" id="{9FB8BD53-7DAF-05F5-CF4A-0BCD9A58F06A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1404227">
                        <a:off x="5367184" y="9893392"/>
                        <a:ext cx="777875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800" b="1" dirty="0">
                            <a:solidFill>
                              <a:schemeClr val="bg1"/>
                            </a:solidFill>
                            <a:latin typeface="Aptos Black" panose="020F0502020204030204" pitchFamily="34" charset="0"/>
                          </a:rPr>
                          <a:t>Lundbeck auditoriet</a:t>
                        </a:r>
                        <a:endParaRPr lang="LID4096" sz="800" b="1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2632" name="TextBox 2631">
                        <a:extLst>
                          <a:ext uri="{FF2B5EF4-FFF2-40B4-BE49-F238E27FC236}">
                            <a16:creationId xmlns:a16="http://schemas.microsoft.com/office/drawing/2014/main" id="{51155DDD-BDEA-7993-5652-DDE11C3B083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0884317">
                        <a:off x="6056428" y="9838637"/>
                        <a:ext cx="1046701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700" b="1" dirty="0">
                            <a:solidFill>
                              <a:schemeClr val="bg1"/>
                            </a:solidFill>
                            <a:latin typeface="Aptos Black" panose="020F0502020204030204" pitchFamily="34" charset="0"/>
                          </a:rPr>
                          <a:t>Academic Books</a:t>
                        </a:r>
                        <a:endParaRPr lang="LID4096" sz="700" b="1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2634" name="TextBox 2633">
                      <a:extLst>
                        <a:ext uri="{FF2B5EF4-FFF2-40B4-BE49-F238E27FC236}">
                          <a16:creationId xmlns:a16="http://schemas.microsoft.com/office/drawing/2014/main" id="{5B2B4E3C-BFC4-083D-BE0C-AC2914DF5A36}"/>
                        </a:ext>
                      </a:extLst>
                    </p:cNvPr>
                    <p:cNvSpPr txBox="1"/>
                    <p:nvPr/>
                  </p:nvSpPr>
                  <p:spPr>
                    <a:xfrm rot="20504222">
                      <a:off x="6370008" y="9694614"/>
                      <a:ext cx="77787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Vandre-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hallen</a:t>
                      </a:r>
                      <a:endParaRPr lang="LID4096" sz="800" b="1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p:txBody>
                </p:sp>
                <p:sp>
                  <p:nvSpPr>
                    <p:cNvPr id="2635" name="TextBox 2634">
                      <a:extLst>
                        <a:ext uri="{FF2B5EF4-FFF2-40B4-BE49-F238E27FC236}">
                          <a16:creationId xmlns:a16="http://schemas.microsoft.com/office/drawing/2014/main" id="{26304F0D-282E-93EC-A483-873BAC1ED84C}"/>
                        </a:ext>
                      </a:extLst>
                    </p:cNvPr>
                    <p:cNvSpPr txBox="1"/>
                    <p:nvPr/>
                  </p:nvSpPr>
                  <p:spPr>
                    <a:xfrm rot="21142682">
                      <a:off x="5722307" y="9912307"/>
                      <a:ext cx="77787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900" b="1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Aud 1</a:t>
                      </a:r>
                      <a:endParaRPr lang="LID4096" sz="900" b="1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p:txBody>
                </p:sp>
                <p:sp>
                  <p:nvSpPr>
                    <p:cNvPr id="2636" name="TextBox 2635">
                      <a:extLst>
                        <a:ext uri="{FF2B5EF4-FFF2-40B4-BE49-F238E27FC236}">
                          <a16:creationId xmlns:a16="http://schemas.microsoft.com/office/drawing/2014/main" id="{67372089-E186-5D35-FCA3-764CD8C21EFE}"/>
                        </a:ext>
                      </a:extLst>
                    </p:cNvPr>
                    <p:cNvSpPr txBox="1"/>
                    <p:nvPr/>
                  </p:nvSpPr>
                  <p:spPr>
                    <a:xfrm rot="779276">
                      <a:off x="4106941" y="9877469"/>
                      <a:ext cx="836181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RUM</a:t>
                      </a:r>
                      <a:endParaRPr lang="LID4096" sz="800" b="1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p:txBody>
                </p:sp>
                <p:sp>
                  <p:nvSpPr>
                    <p:cNvPr id="2637" name="TextBox 2636">
                      <a:extLst>
                        <a:ext uri="{FF2B5EF4-FFF2-40B4-BE49-F238E27FC236}">
                          <a16:creationId xmlns:a16="http://schemas.microsoft.com/office/drawing/2014/main" id="{E9391ABA-247F-0878-D254-A93905565810}"/>
                        </a:ext>
                      </a:extLst>
                    </p:cNvPr>
                    <p:cNvSpPr txBox="1"/>
                    <p:nvPr/>
                  </p:nvSpPr>
                  <p:spPr>
                    <a:xfrm rot="1501314">
                      <a:off x="3132574" y="9493002"/>
                      <a:ext cx="878771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Zoologisk Museum</a:t>
                      </a:r>
                      <a:endParaRPr lang="LID4096" sz="800" b="1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p:txBody>
                </p:sp>
                <p:sp>
                  <p:nvSpPr>
                    <p:cNvPr id="2638" name="TextBox 2637">
                      <a:extLst>
                        <a:ext uri="{FF2B5EF4-FFF2-40B4-BE49-F238E27FC236}">
                          <a16:creationId xmlns:a16="http://schemas.microsoft.com/office/drawing/2014/main" id="{EE184908-2C13-C9BD-5B4E-24A1280EAF30}"/>
                        </a:ext>
                      </a:extLst>
                    </p:cNvPr>
                    <p:cNvSpPr txBox="1"/>
                    <p:nvPr/>
                  </p:nvSpPr>
                  <p:spPr>
                    <a:xfrm rot="2100741">
                      <a:off x="2422102" y="9091566"/>
                      <a:ext cx="836181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Muse-</a:t>
                      </a:r>
                    </a:p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kælderen</a:t>
                      </a:r>
                      <a:endParaRPr lang="LID4096" sz="800" b="1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p:txBody>
                </p:sp>
                <p:sp>
                  <p:nvSpPr>
                    <p:cNvPr id="2639" name="TextBox 2638">
                      <a:extLst>
                        <a:ext uri="{FF2B5EF4-FFF2-40B4-BE49-F238E27FC236}">
                          <a16:creationId xmlns:a16="http://schemas.microsoft.com/office/drawing/2014/main" id="{DC5C1CA1-D56C-1C6F-DBAF-9914E5F3AAE5}"/>
                        </a:ext>
                      </a:extLst>
                    </p:cNvPr>
                    <p:cNvSpPr txBox="1"/>
                    <p:nvPr/>
                  </p:nvSpPr>
                  <p:spPr>
                    <a:xfrm rot="3292113">
                      <a:off x="1225761" y="8059651"/>
                      <a:ext cx="836181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Barwin</a:t>
                      </a:r>
                      <a:endParaRPr lang="LID4096" sz="800" b="1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2641" name="TextBox 2640">
                    <a:extLst>
                      <a:ext uri="{FF2B5EF4-FFF2-40B4-BE49-F238E27FC236}">
                        <a16:creationId xmlns:a16="http://schemas.microsoft.com/office/drawing/2014/main" id="{7B5A19A6-EDC4-DCA4-0491-3AA7C26F653E}"/>
                      </a:ext>
                    </a:extLst>
                  </p:cNvPr>
                  <p:cNvSpPr txBox="1"/>
                  <p:nvPr/>
                </p:nvSpPr>
                <p:spPr>
                  <a:xfrm rot="20878177">
                    <a:off x="5846671" y="9914300"/>
                    <a:ext cx="8876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b="1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rPr>
                      <a:t>Klatrevæggen</a:t>
                    </a:r>
                    <a:endParaRPr lang="LID4096" sz="800" b="1" dirty="0">
                      <a:solidFill>
                        <a:schemeClr val="bg1"/>
                      </a:solidFill>
                      <a:latin typeface="Aptos Black" panose="020F0502020204030204" pitchFamily="34" charset="0"/>
                    </a:endParaRPr>
                  </a:p>
                </p:txBody>
              </p:sp>
              <p:sp>
                <p:nvSpPr>
                  <p:cNvPr id="2642" name="TextBox 2641">
                    <a:extLst>
                      <a:ext uri="{FF2B5EF4-FFF2-40B4-BE49-F238E27FC236}">
                        <a16:creationId xmlns:a16="http://schemas.microsoft.com/office/drawing/2014/main" id="{91284066-5D20-647F-4418-C4BCDC51F504}"/>
                      </a:ext>
                    </a:extLst>
                  </p:cNvPr>
                  <p:cNvSpPr txBox="1"/>
                  <p:nvPr/>
                </p:nvSpPr>
                <p:spPr>
                  <a:xfrm rot="21556929">
                    <a:off x="4945718" y="10019827"/>
                    <a:ext cx="101251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b="1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rPr>
                      <a:t>Fodboldbanen</a:t>
                    </a:r>
                    <a:endParaRPr lang="LID4096" sz="800" b="1" dirty="0">
                      <a:solidFill>
                        <a:schemeClr val="bg1"/>
                      </a:solidFill>
                      <a:latin typeface="Aptos Black" panose="020F0502020204030204" pitchFamily="34" charset="0"/>
                    </a:endParaRPr>
                  </a:p>
                </p:txBody>
              </p:sp>
              <p:sp>
                <p:nvSpPr>
                  <p:cNvPr id="2645" name="TextBox 2644">
                    <a:extLst>
                      <a:ext uri="{FF2B5EF4-FFF2-40B4-BE49-F238E27FC236}">
                        <a16:creationId xmlns:a16="http://schemas.microsoft.com/office/drawing/2014/main" id="{32B30DD7-4935-6B7C-72C4-9CB7B2E3EDC0}"/>
                      </a:ext>
                    </a:extLst>
                  </p:cNvPr>
                  <p:cNvSpPr txBox="1"/>
                  <p:nvPr/>
                </p:nvSpPr>
                <p:spPr>
                  <a:xfrm rot="465447">
                    <a:off x="4127323" y="9964263"/>
                    <a:ext cx="1012510" cy="2077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50" b="1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rPr>
                      <a:t>NEXS</a:t>
                    </a:r>
                    <a:endParaRPr lang="LID4096" sz="750" b="1" dirty="0">
                      <a:solidFill>
                        <a:schemeClr val="bg1"/>
                      </a:solidFill>
                      <a:latin typeface="Aptos Black" panose="020F0502020204030204" pitchFamily="34" charset="0"/>
                    </a:endParaRPr>
                  </a:p>
                </p:txBody>
              </p:sp>
              <p:sp>
                <p:nvSpPr>
                  <p:cNvPr id="2646" name="TextBox 2645">
                    <a:extLst>
                      <a:ext uri="{FF2B5EF4-FFF2-40B4-BE49-F238E27FC236}">
                        <a16:creationId xmlns:a16="http://schemas.microsoft.com/office/drawing/2014/main" id="{F3051F83-708F-F56D-BD41-FE18556B3FBE}"/>
                      </a:ext>
                    </a:extLst>
                  </p:cNvPr>
                  <p:cNvSpPr txBox="1"/>
                  <p:nvPr/>
                </p:nvSpPr>
                <p:spPr>
                  <a:xfrm rot="1836010">
                    <a:off x="2708120" y="9476574"/>
                    <a:ext cx="1027236" cy="2077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750" b="1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rPr>
                      <a:t>Tøris lokalet</a:t>
                    </a:r>
                    <a:endParaRPr lang="LID4096" sz="750" b="1" dirty="0">
                      <a:solidFill>
                        <a:schemeClr val="bg1"/>
                      </a:solidFill>
                      <a:latin typeface="Aptos Black" panose="020F0502020204030204" pitchFamily="34" charset="0"/>
                    </a:endParaRPr>
                  </a:p>
                </p:txBody>
              </p:sp>
              <p:sp>
                <p:nvSpPr>
                  <p:cNvPr id="2647" name="TextBox 2646">
                    <a:extLst>
                      <a:ext uri="{FF2B5EF4-FFF2-40B4-BE49-F238E27FC236}">
                        <a16:creationId xmlns:a16="http://schemas.microsoft.com/office/drawing/2014/main" id="{29782134-910F-1772-97A4-793049A1281E}"/>
                      </a:ext>
                    </a:extLst>
                  </p:cNvPr>
                  <p:cNvSpPr txBox="1"/>
                  <p:nvPr/>
                </p:nvSpPr>
                <p:spPr>
                  <a:xfrm rot="3002258">
                    <a:off x="1397846" y="8300649"/>
                    <a:ext cx="88767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b="1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rPr>
                      <a:t>Under risten på DIKU</a:t>
                    </a:r>
                    <a:endParaRPr lang="LID4096" sz="800" b="1" dirty="0">
                      <a:solidFill>
                        <a:schemeClr val="bg1"/>
                      </a:solidFill>
                      <a:latin typeface="Aptos Black" panose="020F0502020204030204" pitchFamily="34" charset="0"/>
                    </a:endParaRPr>
                  </a:p>
                </p:txBody>
              </p:sp>
              <p:sp>
                <p:nvSpPr>
                  <p:cNvPr id="2648" name="TextBox 2647">
                    <a:extLst>
                      <a:ext uri="{FF2B5EF4-FFF2-40B4-BE49-F238E27FC236}">
                        <a16:creationId xmlns:a16="http://schemas.microsoft.com/office/drawing/2014/main" id="{190B62A8-62D3-3D1C-34E3-5C0B8AEFFC02}"/>
                      </a:ext>
                    </a:extLst>
                  </p:cNvPr>
                  <p:cNvSpPr txBox="1"/>
                  <p:nvPr/>
                </p:nvSpPr>
                <p:spPr>
                  <a:xfrm rot="3630608">
                    <a:off x="935270" y="7733064"/>
                    <a:ext cx="8876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b="1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rPr>
                      <a:t>Taget på DIKU</a:t>
                    </a:r>
                    <a:endParaRPr lang="LID4096" sz="800" b="1" dirty="0">
                      <a:solidFill>
                        <a:schemeClr val="bg1"/>
                      </a:solidFill>
                      <a:latin typeface="Aptos Black" panose="020F0502020204030204" pitchFamily="34" charset="0"/>
                    </a:endParaRPr>
                  </a:p>
                </p:txBody>
              </p:sp>
            </p:grpSp>
            <p:sp>
              <p:nvSpPr>
                <p:cNvPr id="2650" name="TextBox 2649">
                  <a:extLst>
                    <a:ext uri="{FF2B5EF4-FFF2-40B4-BE49-F238E27FC236}">
                      <a16:creationId xmlns:a16="http://schemas.microsoft.com/office/drawing/2014/main" id="{22E61163-6BFB-1DF9-9198-F37BEF4BB103}"/>
                    </a:ext>
                  </a:extLst>
                </p:cNvPr>
                <p:cNvSpPr txBox="1"/>
                <p:nvPr/>
              </p:nvSpPr>
              <p:spPr>
                <a:xfrm rot="20771611">
                  <a:off x="5931860" y="9547671"/>
                  <a:ext cx="71135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>
                      <a:solidFill>
                        <a:schemeClr val="bg1">
                          <a:lumMod val="85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2.000 kr</a:t>
                  </a:r>
                  <a:endParaRPr lang="LID4096" sz="1000" b="1" dirty="0">
                    <a:solidFill>
                      <a:schemeClr val="bg1">
                        <a:lumMod val="8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  <p:sp>
              <p:nvSpPr>
                <p:cNvPr id="2651" name="TextBox 2650">
                  <a:extLst>
                    <a:ext uri="{FF2B5EF4-FFF2-40B4-BE49-F238E27FC236}">
                      <a16:creationId xmlns:a16="http://schemas.microsoft.com/office/drawing/2014/main" id="{D13673C5-E8FB-D250-FF49-DD5344A9C04B}"/>
                    </a:ext>
                  </a:extLst>
                </p:cNvPr>
                <p:cNvSpPr txBox="1"/>
                <p:nvPr/>
              </p:nvSpPr>
              <p:spPr>
                <a:xfrm>
                  <a:off x="5179385" y="9661971"/>
                  <a:ext cx="71135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>
                      <a:solidFill>
                        <a:schemeClr val="bg1">
                          <a:lumMod val="85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2.000 kr</a:t>
                  </a:r>
                  <a:endParaRPr lang="LID4096" sz="1000" b="1" dirty="0">
                    <a:solidFill>
                      <a:schemeClr val="bg1">
                        <a:lumMod val="8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  <p:sp>
              <p:nvSpPr>
                <p:cNvPr id="2652" name="TextBox 2651">
                  <a:extLst>
                    <a:ext uri="{FF2B5EF4-FFF2-40B4-BE49-F238E27FC236}">
                      <a16:creationId xmlns:a16="http://schemas.microsoft.com/office/drawing/2014/main" id="{2195160B-DF6F-F2CD-CCE8-6CC883D683CA}"/>
                    </a:ext>
                  </a:extLst>
                </p:cNvPr>
                <p:cNvSpPr txBox="1"/>
                <p:nvPr/>
              </p:nvSpPr>
              <p:spPr>
                <a:xfrm rot="1252367">
                  <a:off x="3664911" y="9438134"/>
                  <a:ext cx="71135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>
                      <a:solidFill>
                        <a:schemeClr val="bg1">
                          <a:lumMod val="85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2.000 kr</a:t>
                  </a:r>
                  <a:endParaRPr lang="LID4096" sz="1000" b="1" dirty="0">
                    <a:solidFill>
                      <a:schemeClr val="bg1">
                        <a:lumMod val="8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  <p:sp>
              <p:nvSpPr>
                <p:cNvPr id="2654" name="TextBox 2653">
                  <a:extLst>
                    <a:ext uri="{FF2B5EF4-FFF2-40B4-BE49-F238E27FC236}">
                      <a16:creationId xmlns:a16="http://schemas.microsoft.com/office/drawing/2014/main" id="{EA3AB33D-FED8-6963-5DAB-2087C63E7F06}"/>
                    </a:ext>
                  </a:extLst>
                </p:cNvPr>
                <p:cNvSpPr txBox="1"/>
                <p:nvPr/>
              </p:nvSpPr>
              <p:spPr>
                <a:xfrm rot="1853716">
                  <a:off x="2993398" y="9133335"/>
                  <a:ext cx="71135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>
                      <a:solidFill>
                        <a:schemeClr val="bg1">
                          <a:lumMod val="85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3.000 kr</a:t>
                  </a:r>
                  <a:endParaRPr lang="LID4096" sz="1000" b="1" dirty="0">
                    <a:solidFill>
                      <a:schemeClr val="bg1">
                        <a:lumMod val="8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  <p:sp>
              <p:nvSpPr>
                <p:cNvPr id="2655" name="TextBox 2654">
                  <a:extLst>
                    <a:ext uri="{FF2B5EF4-FFF2-40B4-BE49-F238E27FC236}">
                      <a16:creationId xmlns:a16="http://schemas.microsoft.com/office/drawing/2014/main" id="{AB18554B-CE81-E57F-D9B8-05177A0DF4B5}"/>
                    </a:ext>
                  </a:extLst>
                </p:cNvPr>
                <p:cNvSpPr txBox="1"/>
                <p:nvPr/>
              </p:nvSpPr>
              <p:spPr>
                <a:xfrm rot="2408665">
                  <a:off x="2359986" y="8666609"/>
                  <a:ext cx="71135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>
                      <a:solidFill>
                        <a:schemeClr val="bg1">
                          <a:lumMod val="85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3.000 kr</a:t>
                  </a:r>
                  <a:endParaRPr lang="LID4096" sz="1000" b="1" dirty="0">
                    <a:solidFill>
                      <a:schemeClr val="bg1">
                        <a:lumMod val="8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  <p:sp>
              <p:nvSpPr>
                <p:cNvPr id="2656" name="TextBox 2655">
                  <a:extLst>
                    <a:ext uri="{FF2B5EF4-FFF2-40B4-BE49-F238E27FC236}">
                      <a16:creationId xmlns:a16="http://schemas.microsoft.com/office/drawing/2014/main" id="{A4A18604-3B47-00CC-D024-D44A4D880F2B}"/>
                    </a:ext>
                  </a:extLst>
                </p:cNvPr>
                <p:cNvSpPr txBox="1"/>
                <p:nvPr/>
              </p:nvSpPr>
              <p:spPr>
                <a:xfrm rot="3535289">
                  <a:off x="1378912" y="7528372"/>
                  <a:ext cx="71135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>
                      <a:solidFill>
                        <a:schemeClr val="bg1">
                          <a:lumMod val="85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3.000 kr</a:t>
                  </a:r>
                  <a:endParaRPr lang="LID4096" sz="1000" b="1" dirty="0">
                    <a:solidFill>
                      <a:schemeClr val="bg1">
                        <a:lumMod val="8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  <p:sp>
              <p:nvSpPr>
                <p:cNvPr id="2658" name="TextBox 2657">
                  <a:extLst>
                    <a:ext uri="{FF2B5EF4-FFF2-40B4-BE49-F238E27FC236}">
                      <a16:creationId xmlns:a16="http://schemas.microsoft.com/office/drawing/2014/main" id="{E0F42FF4-A272-A1EA-ABD1-B4236B483DAF}"/>
                    </a:ext>
                  </a:extLst>
                </p:cNvPr>
                <p:cNvSpPr txBox="1"/>
                <p:nvPr/>
              </p:nvSpPr>
              <p:spPr>
                <a:xfrm rot="4625775">
                  <a:off x="740736" y="6071046"/>
                  <a:ext cx="71135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>
                      <a:solidFill>
                        <a:schemeClr val="bg1">
                          <a:lumMod val="85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4.000 kr</a:t>
                  </a:r>
                  <a:endParaRPr lang="LID4096" sz="1000" b="1" dirty="0">
                    <a:solidFill>
                      <a:schemeClr val="bg1">
                        <a:lumMod val="8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  <p:sp>
              <p:nvSpPr>
                <p:cNvPr id="2659" name="TextBox 2658">
                  <a:extLst>
                    <a:ext uri="{FF2B5EF4-FFF2-40B4-BE49-F238E27FC236}">
                      <a16:creationId xmlns:a16="http://schemas.microsoft.com/office/drawing/2014/main" id="{78DEF93E-D262-7E69-E3FD-421072C6BF20}"/>
                    </a:ext>
                  </a:extLst>
                </p:cNvPr>
                <p:cNvSpPr txBox="1"/>
                <p:nvPr/>
              </p:nvSpPr>
              <p:spPr>
                <a:xfrm rot="5400000">
                  <a:off x="669299" y="5337622"/>
                  <a:ext cx="71135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>
                      <a:solidFill>
                        <a:schemeClr val="bg1">
                          <a:lumMod val="85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4.000 kr</a:t>
                  </a:r>
                  <a:endParaRPr lang="LID4096" sz="1000" b="1" dirty="0">
                    <a:solidFill>
                      <a:schemeClr val="bg1">
                        <a:lumMod val="8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  <p:sp>
              <p:nvSpPr>
                <p:cNvPr id="2660" name="TextBox 2659">
                  <a:extLst>
                    <a:ext uri="{FF2B5EF4-FFF2-40B4-BE49-F238E27FC236}">
                      <a16:creationId xmlns:a16="http://schemas.microsoft.com/office/drawing/2014/main" id="{4E3C1961-333E-9232-7071-353999C5E47F}"/>
                    </a:ext>
                  </a:extLst>
                </p:cNvPr>
                <p:cNvSpPr txBox="1"/>
                <p:nvPr/>
              </p:nvSpPr>
              <p:spPr>
                <a:xfrm rot="5877306">
                  <a:off x="697874" y="4542283"/>
                  <a:ext cx="71135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>
                      <a:solidFill>
                        <a:schemeClr val="bg1">
                          <a:lumMod val="85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4.000 kr</a:t>
                  </a:r>
                  <a:endParaRPr lang="LID4096" sz="1000" b="1" dirty="0">
                    <a:solidFill>
                      <a:schemeClr val="bg1">
                        <a:lumMod val="85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</p:grpSp>
          <p:pic>
            <p:nvPicPr>
              <p:cNvPr id="10" name="Picture 2" descr="copy&quot; Icon - Download for free – Iconduck">
                <a:extLst>
                  <a:ext uri="{FF2B5EF4-FFF2-40B4-BE49-F238E27FC236}">
                    <a16:creationId xmlns:a16="http://schemas.microsoft.com/office/drawing/2014/main" id="{FA55570D-26BB-4AF2-13AB-8BED2689DE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4348" y="9321444"/>
                <a:ext cx="319883" cy="324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 descr="Black heart icon png vector - Pixsector">
              <a:extLst>
                <a:ext uri="{FF2B5EF4-FFF2-40B4-BE49-F238E27FC236}">
                  <a16:creationId xmlns:a16="http://schemas.microsoft.com/office/drawing/2014/main" id="{E9A63AF2-9D0D-27D7-E49D-62F92D6EB7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97" t="25082" r="19090" b="20668"/>
            <a:stretch/>
          </p:blipFill>
          <p:spPr bwMode="auto">
            <a:xfrm>
              <a:off x="5166008" y="9398829"/>
              <a:ext cx="301318" cy="263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Black heart icon png vector - Pixsector">
              <a:extLst>
                <a:ext uri="{FF2B5EF4-FFF2-40B4-BE49-F238E27FC236}">
                  <a16:creationId xmlns:a16="http://schemas.microsoft.com/office/drawing/2014/main" id="{CCDBFA96-04A6-6E10-2D50-C8CF80C759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97" t="25082" r="19090" b="20668"/>
            <a:stretch/>
          </p:blipFill>
          <p:spPr bwMode="auto">
            <a:xfrm>
              <a:off x="5422168" y="9567928"/>
              <a:ext cx="158432" cy="138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7043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17139</TotalTime>
  <Words>171</Words>
  <Application>Microsoft Office PowerPoint</Application>
  <PresentationFormat>Custom</PresentationFormat>
  <Paragraphs>120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ADLaM Display</vt:lpstr>
      <vt:lpstr>Aptos</vt:lpstr>
      <vt:lpstr>Aptos Black</vt:lpstr>
      <vt:lpstr>Aptos Display</vt:lpstr>
      <vt:lpstr>Arial</vt:lpstr>
      <vt:lpstr>Bahnschrift SemiBold Condensed</vt:lpstr>
      <vt:lpstr>Freestyle Script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Fadhillah</dc:creator>
  <cp:lastModifiedBy>Aditya Fadhillah</cp:lastModifiedBy>
  <cp:revision>9</cp:revision>
  <cp:lastPrinted>2024-07-16T21:50:37Z</cp:lastPrinted>
  <dcterms:created xsi:type="dcterms:W3CDTF">2024-07-15T22:25:18Z</dcterms:created>
  <dcterms:modified xsi:type="dcterms:W3CDTF">2024-07-29T20:49:53Z</dcterms:modified>
</cp:coreProperties>
</file>